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8"/>
  </p:notesMasterIdLst>
  <p:sldIdLst>
    <p:sldId id="257" r:id="rId2"/>
    <p:sldId id="277" r:id="rId3"/>
    <p:sldId id="284" r:id="rId4"/>
    <p:sldId id="318" r:id="rId5"/>
    <p:sldId id="263" r:id="rId6"/>
    <p:sldId id="319" r:id="rId7"/>
    <p:sldId id="320" r:id="rId8"/>
    <p:sldId id="321" r:id="rId9"/>
    <p:sldId id="322" r:id="rId10"/>
    <p:sldId id="285" r:id="rId11"/>
    <p:sldId id="323" r:id="rId12"/>
    <p:sldId id="324" r:id="rId13"/>
    <p:sldId id="325" r:id="rId14"/>
    <p:sldId id="326" r:id="rId15"/>
    <p:sldId id="287" r:id="rId16"/>
    <p:sldId id="327" r:id="rId17"/>
    <p:sldId id="328" r:id="rId18"/>
    <p:sldId id="288" r:id="rId19"/>
    <p:sldId id="289" r:id="rId20"/>
    <p:sldId id="290" r:id="rId21"/>
    <p:sldId id="293" r:id="rId22"/>
    <p:sldId id="294" r:id="rId23"/>
    <p:sldId id="295" r:id="rId24"/>
    <p:sldId id="296" r:id="rId25"/>
    <p:sldId id="297" r:id="rId26"/>
    <p:sldId id="281" r:id="rId27"/>
  </p:sldIdLst>
  <p:sldSz cx="12192000" cy="6858000"/>
  <p:notesSz cx="6858000" cy="9144000"/>
  <p:defaultTex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160" autoAdjust="0"/>
    <p:restoredTop sz="88533" autoAdjust="0"/>
  </p:normalViewPr>
  <p:slideViewPr>
    <p:cSldViewPr snapToGrid="0">
      <p:cViewPr varScale="1">
        <p:scale>
          <a:sx n="78" d="100"/>
          <a:sy n="78" d="100"/>
        </p:scale>
        <p:origin x="931"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TW" altLang="en-US"/>
          </a:p>
        </p:txBody>
      </p:sp>
      <p:sp>
        <p:nvSpPr>
          <p:cNvPr id="3" name="日期版面配置區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BE3C363-F6C6-4A56-A2FC-37090247E209}" type="datetimeFigureOut">
              <a:rPr lang="zh-TW" altLang="en-US" smtClean="0"/>
              <a:t>2021/5/14</a:t>
            </a:fld>
            <a:endParaRPr lang="zh-TW" altLang="en-US"/>
          </a:p>
        </p:txBody>
      </p:sp>
      <p:sp>
        <p:nvSpPr>
          <p:cNvPr id="4" name="投影片影像版面配置區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TW" altLang="en-US"/>
          </a:p>
        </p:txBody>
      </p:sp>
      <p:sp>
        <p:nvSpPr>
          <p:cNvPr id="5" name="備忘稿版面配置區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6" name="頁尾版面配置區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TW" altLang="en-US"/>
          </a:p>
        </p:txBody>
      </p:sp>
      <p:sp>
        <p:nvSpPr>
          <p:cNvPr id="7" name="投影片編號版面配置區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90B1764-3FC7-4743-AF68-6C47D1362D03}" type="slidenum">
              <a:rPr lang="zh-TW" altLang="en-US" smtClean="0"/>
              <a:t>‹#›</a:t>
            </a:fld>
            <a:endParaRPr lang="zh-TW" altLang="en-US"/>
          </a:p>
        </p:txBody>
      </p:sp>
    </p:spTree>
    <p:extLst>
      <p:ext uri="{BB962C8B-B14F-4D97-AF65-F5344CB8AC3E}">
        <p14:creationId xmlns:p14="http://schemas.microsoft.com/office/powerpoint/2010/main" val="363637755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en-US" altLang="zh-TW" sz="1200" b="0" i="0" kern="1200" dirty="0" smtClean="0">
                <a:solidFill>
                  <a:schemeClr val="tx1"/>
                </a:solidFill>
                <a:effectLst/>
                <a:latin typeface="+mn-lt"/>
                <a:ea typeface="+mn-ea"/>
                <a:cs typeface="+mn-cs"/>
              </a:rPr>
              <a:t>Miller, E. E., &amp; Boyle, L. N. (2019). Behavioral adaptations to lane keeping systems: Effects of exposure and withdrawal. </a:t>
            </a:r>
            <a:endParaRPr lang="zh-TW" altLang="en-US" dirty="0"/>
          </a:p>
        </p:txBody>
      </p:sp>
      <p:sp>
        <p:nvSpPr>
          <p:cNvPr id="4" name="投影片編號版面配置區 3"/>
          <p:cNvSpPr>
            <a:spLocks noGrp="1"/>
          </p:cNvSpPr>
          <p:nvPr>
            <p:ph type="sldNum" sz="quarter" idx="10"/>
          </p:nvPr>
        </p:nvSpPr>
        <p:spPr/>
        <p:txBody>
          <a:bodyPr/>
          <a:lstStyle/>
          <a:p>
            <a:fld id="{590B1764-3FC7-4743-AF68-6C47D1362D03}" type="slidenum">
              <a:rPr lang="zh-TW" altLang="en-US" smtClean="0"/>
              <a:t>1</a:t>
            </a:fld>
            <a:endParaRPr lang="zh-TW" altLang="en-US"/>
          </a:p>
        </p:txBody>
      </p:sp>
    </p:spTree>
    <p:extLst>
      <p:ext uri="{BB962C8B-B14F-4D97-AF65-F5344CB8AC3E}">
        <p14:creationId xmlns:p14="http://schemas.microsoft.com/office/powerpoint/2010/main" val="27161520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10"/>
          </p:nvPr>
        </p:nvSpPr>
        <p:spPr/>
        <p:txBody>
          <a:bodyPr/>
          <a:lstStyle/>
          <a:p>
            <a:fld id="{590B1764-3FC7-4743-AF68-6C47D1362D03}" type="slidenum">
              <a:rPr lang="zh-TW" altLang="en-US" smtClean="0"/>
              <a:t>10</a:t>
            </a:fld>
            <a:endParaRPr lang="zh-TW" altLang="en-US"/>
          </a:p>
        </p:txBody>
      </p:sp>
    </p:spTree>
    <p:extLst>
      <p:ext uri="{BB962C8B-B14F-4D97-AF65-F5344CB8AC3E}">
        <p14:creationId xmlns:p14="http://schemas.microsoft.com/office/powerpoint/2010/main" val="1335827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10"/>
          </p:nvPr>
        </p:nvSpPr>
        <p:spPr/>
        <p:txBody>
          <a:bodyPr/>
          <a:lstStyle/>
          <a:p>
            <a:fld id="{590B1764-3FC7-4743-AF68-6C47D1362D03}" type="slidenum">
              <a:rPr lang="zh-TW" altLang="en-US" smtClean="0"/>
              <a:t>11</a:t>
            </a:fld>
            <a:endParaRPr lang="zh-TW" altLang="en-US"/>
          </a:p>
        </p:txBody>
      </p:sp>
    </p:spTree>
    <p:extLst>
      <p:ext uri="{BB962C8B-B14F-4D97-AF65-F5344CB8AC3E}">
        <p14:creationId xmlns:p14="http://schemas.microsoft.com/office/powerpoint/2010/main" val="381421790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10"/>
          </p:nvPr>
        </p:nvSpPr>
        <p:spPr/>
        <p:txBody>
          <a:bodyPr/>
          <a:lstStyle/>
          <a:p>
            <a:fld id="{590B1764-3FC7-4743-AF68-6C47D1362D03}" type="slidenum">
              <a:rPr lang="zh-TW" altLang="en-US" smtClean="0"/>
              <a:t>14</a:t>
            </a:fld>
            <a:endParaRPr lang="zh-TW" altLang="en-US"/>
          </a:p>
        </p:txBody>
      </p:sp>
    </p:spTree>
    <p:extLst>
      <p:ext uri="{BB962C8B-B14F-4D97-AF65-F5344CB8AC3E}">
        <p14:creationId xmlns:p14="http://schemas.microsoft.com/office/powerpoint/2010/main" val="278187438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TW" altLang="en-US" sz="1200" dirty="0" smtClean="0">
                <a:latin typeface="微軟正黑體" panose="020B0604030504040204" pitchFamily="34" charset="-120"/>
                <a:ea typeface="微軟正黑體" panose="020B0604030504040204" pitchFamily="34" charset="-120"/>
              </a:rPr>
              <a:t>因此，認知工作量的減少將不會被觀察到，因為它們將通過完成更多次要任務而導致的負荷增加來抵消減少的駕駛需求。</a:t>
            </a:r>
            <a:endParaRPr lang="zh-TW" altLang="en-US" dirty="0"/>
          </a:p>
        </p:txBody>
      </p:sp>
      <p:sp>
        <p:nvSpPr>
          <p:cNvPr id="4" name="投影片編號版面配置區 3"/>
          <p:cNvSpPr>
            <a:spLocks noGrp="1"/>
          </p:cNvSpPr>
          <p:nvPr>
            <p:ph type="sldNum" sz="quarter" idx="10"/>
          </p:nvPr>
        </p:nvSpPr>
        <p:spPr/>
        <p:txBody>
          <a:bodyPr/>
          <a:lstStyle/>
          <a:p>
            <a:fld id="{590B1764-3FC7-4743-AF68-6C47D1362D03}" type="slidenum">
              <a:rPr lang="zh-TW" altLang="en-US" smtClean="0"/>
              <a:t>23</a:t>
            </a:fld>
            <a:endParaRPr lang="zh-TW" altLang="en-US"/>
          </a:p>
        </p:txBody>
      </p:sp>
    </p:spTree>
    <p:extLst>
      <p:ext uri="{BB962C8B-B14F-4D97-AF65-F5344CB8AC3E}">
        <p14:creationId xmlns:p14="http://schemas.microsoft.com/office/powerpoint/2010/main" val="257833039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TW" altLang="zh-TW" sz="1200" kern="1200" dirty="0" smtClean="0">
                <a:solidFill>
                  <a:schemeClr val="tx1"/>
                </a:solidFill>
                <a:effectLst/>
                <a:latin typeface="+mn-lt"/>
                <a:ea typeface="+mn-ea"/>
                <a:cs typeface="+mn-cs"/>
              </a:rPr>
              <a:t>兩個實驗的當前</a:t>
            </a:r>
            <a:r>
              <a:rPr lang="en-US" altLang="zh-TW" sz="1200" kern="1200" dirty="0" smtClean="0">
                <a:solidFill>
                  <a:schemeClr val="tx1"/>
                </a:solidFill>
                <a:effectLst/>
                <a:latin typeface="+mn-lt"/>
                <a:ea typeface="+mn-ea"/>
                <a:cs typeface="+mn-cs"/>
              </a:rPr>
              <a:t>RTs</a:t>
            </a:r>
            <a:r>
              <a:rPr lang="zh-TW" altLang="zh-TW" sz="1200" kern="1200" dirty="0" smtClean="0">
                <a:solidFill>
                  <a:schemeClr val="tx1"/>
                </a:solidFill>
                <a:effectLst/>
                <a:latin typeface="+mn-lt"/>
                <a:ea typeface="+mn-ea"/>
                <a:cs typeface="+mn-cs"/>
              </a:rPr>
              <a:t>都被削減了，因此所有小於</a:t>
            </a:r>
            <a:r>
              <a:rPr lang="en-US" altLang="zh-TW" sz="1200" kern="1200" dirty="0" smtClean="0">
                <a:solidFill>
                  <a:schemeClr val="tx1"/>
                </a:solidFill>
                <a:effectLst/>
                <a:latin typeface="+mn-lt"/>
                <a:ea typeface="+mn-ea"/>
                <a:cs typeface="+mn-cs"/>
              </a:rPr>
              <a:t>150ms</a:t>
            </a:r>
            <a:r>
              <a:rPr lang="zh-TW" altLang="zh-TW" sz="1200" kern="1200" dirty="0" smtClean="0">
                <a:solidFill>
                  <a:schemeClr val="tx1"/>
                </a:solidFill>
                <a:effectLst/>
                <a:latin typeface="+mn-lt"/>
                <a:ea typeface="+mn-ea"/>
                <a:cs typeface="+mn-cs"/>
              </a:rPr>
              <a:t>或大於</a:t>
            </a:r>
            <a:r>
              <a:rPr lang="en-US" altLang="zh-TW" sz="1200" kern="1200" dirty="0" smtClean="0">
                <a:solidFill>
                  <a:schemeClr val="tx1"/>
                </a:solidFill>
                <a:effectLst/>
                <a:latin typeface="+mn-lt"/>
                <a:ea typeface="+mn-ea"/>
                <a:cs typeface="+mn-cs"/>
              </a:rPr>
              <a:t>5000ms</a:t>
            </a:r>
            <a:r>
              <a:rPr lang="zh-TW" altLang="zh-TW" sz="1200" kern="1200" dirty="0" smtClean="0">
                <a:solidFill>
                  <a:schemeClr val="tx1"/>
                </a:solidFill>
                <a:effectLst/>
                <a:latin typeface="+mn-lt"/>
                <a:ea typeface="+mn-ea"/>
                <a:cs typeface="+mn-cs"/>
              </a:rPr>
              <a:t>的延遲都被丟棄。這導致</a:t>
            </a:r>
            <a:r>
              <a:rPr lang="en-US" altLang="zh-TW" sz="1200" kern="1200" dirty="0" smtClean="0">
                <a:solidFill>
                  <a:schemeClr val="tx1"/>
                </a:solidFill>
                <a:effectLst/>
                <a:latin typeface="+mn-lt"/>
                <a:ea typeface="+mn-ea"/>
                <a:cs typeface="+mn-cs"/>
              </a:rPr>
              <a:t>1.8%</a:t>
            </a:r>
            <a:r>
              <a:rPr lang="zh-TW" altLang="zh-TW" sz="1200" kern="1200" dirty="0" smtClean="0">
                <a:solidFill>
                  <a:schemeClr val="tx1"/>
                </a:solidFill>
                <a:effectLst/>
                <a:latin typeface="+mn-lt"/>
                <a:ea typeface="+mn-ea"/>
                <a:cs typeface="+mn-cs"/>
              </a:rPr>
              <a:t>的年輕人試驗和</a:t>
            </a:r>
            <a:r>
              <a:rPr lang="en-US" altLang="zh-TW" sz="1200" kern="1200" dirty="0" smtClean="0">
                <a:solidFill>
                  <a:schemeClr val="tx1"/>
                </a:solidFill>
                <a:effectLst/>
                <a:latin typeface="+mn-lt"/>
                <a:ea typeface="+mn-ea"/>
                <a:cs typeface="+mn-cs"/>
              </a:rPr>
              <a:t>3.2%</a:t>
            </a:r>
            <a:r>
              <a:rPr lang="zh-TW" altLang="zh-TW" sz="1200" kern="1200" dirty="0" smtClean="0">
                <a:solidFill>
                  <a:schemeClr val="tx1"/>
                </a:solidFill>
                <a:effectLst/>
                <a:latin typeface="+mn-lt"/>
                <a:ea typeface="+mn-ea"/>
                <a:cs typeface="+mn-cs"/>
              </a:rPr>
              <a:t>的老年人試驗被削減。</a:t>
            </a:r>
          </a:p>
          <a:p>
            <a:endParaRPr lang="zh-TW" altLang="en-US" dirty="0"/>
          </a:p>
        </p:txBody>
      </p:sp>
      <p:sp>
        <p:nvSpPr>
          <p:cNvPr id="4" name="投影片編號版面配置區 3"/>
          <p:cNvSpPr>
            <a:spLocks noGrp="1"/>
          </p:cNvSpPr>
          <p:nvPr>
            <p:ph type="sldNum" sz="quarter" idx="10"/>
          </p:nvPr>
        </p:nvSpPr>
        <p:spPr/>
        <p:txBody>
          <a:bodyPr/>
          <a:lstStyle/>
          <a:p>
            <a:fld id="{590B1764-3FC7-4743-AF68-6C47D1362D03}" type="slidenum">
              <a:rPr lang="zh-TW" altLang="en-US" smtClean="0"/>
              <a:t>25</a:t>
            </a:fld>
            <a:endParaRPr lang="zh-TW" altLang="en-US"/>
          </a:p>
        </p:txBody>
      </p:sp>
    </p:spTree>
    <p:extLst>
      <p:ext uri="{BB962C8B-B14F-4D97-AF65-F5344CB8AC3E}">
        <p14:creationId xmlns:p14="http://schemas.microsoft.com/office/powerpoint/2010/main" val="404994225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10"/>
          </p:nvPr>
        </p:nvSpPr>
        <p:spPr/>
        <p:txBody>
          <a:bodyPr/>
          <a:lstStyle/>
          <a:p>
            <a:fld id="{590B1764-3FC7-4743-AF68-6C47D1362D03}" type="slidenum">
              <a:rPr lang="zh-TW" altLang="en-US" smtClean="0"/>
              <a:t>2</a:t>
            </a:fld>
            <a:endParaRPr lang="zh-TW" altLang="en-US"/>
          </a:p>
        </p:txBody>
      </p:sp>
    </p:spTree>
    <p:extLst>
      <p:ext uri="{BB962C8B-B14F-4D97-AF65-F5344CB8AC3E}">
        <p14:creationId xmlns:p14="http://schemas.microsoft.com/office/powerpoint/2010/main" val="72038428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zh-TW" sz="1200" kern="100" dirty="0" smtClean="0">
                <a:latin typeface="微軟正黑體" panose="020B0604030504040204" pitchFamily="34" charset="-120"/>
                <a:ea typeface="微軟正黑體" panose="020B0604030504040204" pitchFamily="34" charset="-120"/>
                <a:cs typeface="Times New Roman" panose="02020603050405020304" pitchFamily="18" charset="0"/>
              </a:rPr>
              <a:t> </a:t>
            </a:r>
            <a:r>
              <a:rPr lang="en-US" altLang="zh-TW" sz="1200" kern="100" dirty="0" err="1" smtClean="0">
                <a:latin typeface="微軟正黑體" panose="020B0604030504040204" pitchFamily="34" charset="-120"/>
                <a:ea typeface="微軟正黑體" panose="020B0604030504040204" pitchFamily="34" charset="-120"/>
                <a:cs typeface="Times New Roman" panose="02020603050405020304" pitchFamily="18" charset="0"/>
              </a:rPr>
              <a:t>DeWinter</a:t>
            </a:r>
            <a:r>
              <a:rPr lang="en-US" altLang="zh-TW" sz="1200" kern="100" dirty="0" smtClean="0">
                <a:latin typeface="微軟正黑體" panose="020B0604030504040204" pitchFamily="34" charset="-120"/>
                <a:ea typeface="微軟正黑體" panose="020B0604030504040204" pitchFamily="34" charset="-120"/>
                <a:cs typeface="Times New Roman" panose="02020603050405020304" pitchFamily="18" charset="0"/>
              </a:rPr>
              <a:t> et al. (2014)</a:t>
            </a:r>
            <a:r>
              <a:rPr lang="zh-TW" altLang="en-US" sz="1200" kern="100" dirty="0" smtClean="0">
                <a:latin typeface="微軟正黑體" panose="020B0604030504040204" pitchFamily="34" charset="-120"/>
                <a:ea typeface="微軟正黑體" panose="020B0604030504040204" pitchFamily="34" charset="-120"/>
                <a:cs typeface="Times New Roman" panose="02020603050405020304" pitchFamily="18" charset="0"/>
              </a:rPr>
              <a:t>與手動相比，高度自動化駕駛下，次要任務顯示出參與度有所增加。當需要移交或接管時，次要任務投入的增加可能導致安全隱患。正如</a:t>
            </a:r>
            <a:r>
              <a:rPr lang="en-US" altLang="zh-TW" sz="1200" kern="100" dirty="0" err="1" smtClean="0">
                <a:latin typeface="微軟正黑體" panose="020B0604030504040204" pitchFamily="34" charset="-120"/>
                <a:ea typeface="微軟正黑體" panose="020B0604030504040204" pitchFamily="34" charset="-120"/>
                <a:cs typeface="Times New Roman" panose="02020603050405020304" pitchFamily="18" charset="0"/>
              </a:rPr>
              <a:t>Merat</a:t>
            </a:r>
            <a:r>
              <a:rPr lang="zh-TW" altLang="en-US" sz="1200" kern="100" dirty="0" smtClean="0">
                <a:latin typeface="微軟正黑體" panose="020B0604030504040204" pitchFamily="34" charset="-120"/>
                <a:ea typeface="微軟正黑體" panose="020B0604030504040204" pitchFamily="34" charset="-120"/>
                <a:cs typeface="Times New Roman" panose="02020603050405020304" pitchFamily="18" charset="0"/>
              </a:rPr>
              <a:t>，</a:t>
            </a:r>
            <a:r>
              <a:rPr lang="en-US" altLang="zh-TW" sz="1200" kern="100" dirty="0" err="1" smtClean="0">
                <a:latin typeface="微軟正黑體" panose="020B0604030504040204" pitchFamily="34" charset="-120"/>
                <a:ea typeface="微軟正黑體" panose="020B0604030504040204" pitchFamily="34" charset="-120"/>
                <a:cs typeface="Times New Roman" panose="02020603050405020304" pitchFamily="18" charset="0"/>
              </a:rPr>
              <a:t>Jamson</a:t>
            </a:r>
            <a:r>
              <a:rPr lang="zh-TW" altLang="en-US" sz="1200" kern="100" dirty="0" smtClean="0">
                <a:latin typeface="微軟正黑體" panose="020B0604030504040204" pitchFamily="34" charset="-120"/>
                <a:ea typeface="微軟正黑體" panose="020B0604030504040204" pitchFamily="34" charset="-120"/>
                <a:cs typeface="Times New Roman" panose="02020603050405020304" pitchFamily="18" charset="0"/>
              </a:rPr>
              <a:t>，</a:t>
            </a:r>
            <a:r>
              <a:rPr lang="en-US" altLang="zh-TW" sz="1200" kern="100" dirty="0" smtClean="0">
                <a:latin typeface="微軟正黑體" panose="020B0604030504040204" pitchFamily="34" charset="-120"/>
                <a:ea typeface="微軟正黑體" panose="020B0604030504040204" pitchFamily="34" charset="-120"/>
                <a:cs typeface="Times New Roman" panose="02020603050405020304" pitchFamily="18" charset="0"/>
              </a:rPr>
              <a:t>Lai</a:t>
            </a:r>
            <a:r>
              <a:rPr lang="zh-TW" altLang="en-US" sz="1200" kern="100" dirty="0" smtClean="0">
                <a:latin typeface="微軟正黑體" panose="020B0604030504040204" pitchFamily="34" charset="-120"/>
                <a:ea typeface="微軟正黑體" panose="020B0604030504040204" pitchFamily="34" charset="-120"/>
                <a:cs typeface="Times New Roman" panose="02020603050405020304" pitchFamily="18" charset="0"/>
              </a:rPr>
              <a:t>和</a:t>
            </a:r>
            <a:r>
              <a:rPr lang="en-US" altLang="zh-TW" sz="1200" kern="100" dirty="0" err="1" smtClean="0">
                <a:latin typeface="微軟正黑體" panose="020B0604030504040204" pitchFamily="34" charset="-120"/>
                <a:ea typeface="微軟正黑體" panose="020B0604030504040204" pitchFamily="34" charset="-120"/>
                <a:cs typeface="Times New Roman" panose="02020603050405020304" pitchFamily="18" charset="0"/>
              </a:rPr>
              <a:t>Carsten</a:t>
            </a:r>
            <a:r>
              <a:rPr lang="zh-TW" altLang="en-US" sz="1200" kern="100" dirty="0" smtClean="0">
                <a:latin typeface="微軟正黑體" panose="020B0604030504040204" pitchFamily="34" charset="-120"/>
                <a:ea typeface="微軟正黑體" panose="020B0604030504040204" pitchFamily="34" charset="-120"/>
                <a:cs typeface="Times New Roman" panose="02020603050405020304" pitchFamily="18" charset="0"/>
              </a:rPr>
              <a:t>（</a:t>
            </a:r>
            <a:r>
              <a:rPr lang="en-US" altLang="zh-TW" sz="1200" kern="100" dirty="0" smtClean="0">
                <a:latin typeface="微軟正黑體" panose="020B0604030504040204" pitchFamily="34" charset="-120"/>
                <a:ea typeface="微軟正黑體" panose="020B0604030504040204" pitchFamily="34" charset="-120"/>
                <a:cs typeface="Times New Roman" panose="02020603050405020304" pitchFamily="18" charset="0"/>
              </a:rPr>
              <a:t>2012</a:t>
            </a:r>
            <a:r>
              <a:rPr lang="zh-TW" altLang="en-US" sz="1200" kern="100" dirty="0" smtClean="0">
                <a:latin typeface="微軟正黑體" panose="020B0604030504040204" pitchFamily="34" charset="-120"/>
                <a:ea typeface="微軟正黑體" panose="020B0604030504040204" pitchFamily="34" charset="-120"/>
                <a:cs typeface="Times New Roman" panose="02020603050405020304" pitchFamily="18" charset="0"/>
              </a:rPr>
              <a:t>）研究，從事次要任務的駕駛員在不得不從高度自動化的駕駛中獲得控制權時表現不佳。</a:t>
            </a:r>
            <a:endParaRPr lang="en-US" altLang="zh-TW" sz="1200" kern="100" dirty="0" smtClean="0">
              <a:latin typeface="微軟正黑體" panose="020B0604030504040204" pitchFamily="34" charset="-120"/>
              <a:ea typeface="微軟正黑體" panose="020B0604030504040204" pitchFamily="34" charset="-120"/>
              <a:cs typeface="Times New Roman" panose="02020603050405020304" pitchFamily="18" charset="0"/>
            </a:endParaRPr>
          </a:p>
          <a:p>
            <a:endParaRPr lang="zh-TW" altLang="en-US" dirty="0"/>
          </a:p>
        </p:txBody>
      </p:sp>
      <p:sp>
        <p:nvSpPr>
          <p:cNvPr id="4" name="投影片編號版面配置區 3"/>
          <p:cNvSpPr>
            <a:spLocks noGrp="1"/>
          </p:cNvSpPr>
          <p:nvPr>
            <p:ph type="sldNum" sz="quarter" idx="10"/>
          </p:nvPr>
        </p:nvSpPr>
        <p:spPr/>
        <p:txBody>
          <a:bodyPr/>
          <a:lstStyle/>
          <a:p>
            <a:fld id="{590B1764-3FC7-4743-AF68-6C47D1362D03}" type="slidenum">
              <a:rPr lang="zh-TW" altLang="en-US" smtClean="0"/>
              <a:t>3</a:t>
            </a:fld>
            <a:endParaRPr lang="zh-TW" altLang="en-US"/>
          </a:p>
        </p:txBody>
      </p:sp>
    </p:spTree>
    <p:extLst>
      <p:ext uri="{BB962C8B-B14F-4D97-AF65-F5344CB8AC3E}">
        <p14:creationId xmlns:p14="http://schemas.microsoft.com/office/powerpoint/2010/main" val="111856551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10"/>
          </p:nvPr>
        </p:nvSpPr>
        <p:spPr/>
        <p:txBody>
          <a:bodyPr/>
          <a:lstStyle/>
          <a:p>
            <a:fld id="{590B1764-3FC7-4743-AF68-6C47D1362D03}" type="slidenum">
              <a:rPr lang="zh-TW" altLang="en-US" smtClean="0"/>
              <a:t>4</a:t>
            </a:fld>
            <a:endParaRPr lang="zh-TW" altLang="en-US"/>
          </a:p>
        </p:txBody>
      </p:sp>
    </p:spTree>
    <p:extLst>
      <p:ext uri="{BB962C8B-B14F-4D97-AF65-F5344CB8AC3E}">
        <p14:creationId xmlns:p14="http://schemas.microsoft.com/office/powerpoint/2010/main" val="348526142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10"/>
          </p:nvPr>
        </p:nvSpPr>
        <p:spPr/>
        <p:txBody>
          <a:bodyPr/>
          <a:lstStyle/>
          <a:p>
            <a:fld id="{590B1764-3FC7-4743-AF68-6C47D1362D03}" type="slidenum">
              <a:rPr lang="zh-TW" altLang="en-US" smtClean="0"/>
              <a:t>5</a:t>
            </a:fld>
            <a:endParaRPr lang="zh-TW" altLang="en-US"/>
          </a:p>
        </p:txBody>
      </p:sp>
    </p:spTree>
    <p:extLst>
      <p:ext uri="{BB962C8B-B14F-4D97-AF65-F5344CB8AC3E}">
        <p14:creationId xmlns:p14="http://schemas.microsoft.com/office/powerpoint/2010/main" val="61616234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10"/>
          </p:nvPr>
        </p:nvSpPr>
        <p:spPr/>
        <p:txBody>
          <a:bodyPr/>
          <a:lstStyle/>
          <a:p>
            <a:fld id="{590B1764-3FC7-4743-AF68-6C47D1362D03}" type="slidenum">
              <a:rPr lang="zh-TW" altLang="en-US" smtClean="0"/>
              <a:t>6</a:t>
            </a:fld>
            <a:endParaRPr lang="zh-TW" altLang="en-US"/>
          </a:p>
        </p:txBody>
      </p:sp>
    </p:spTree>
    <p:extLst>
      <p:ext uri="{BB962C8B-B14F-4D97-AF65-F5344CB8AC3E}">
        <p14:creationId xmlns:p14="http://schemas.microsoft.com/office/powerpoint/2010/main" val="33035082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10"/>
          </p:nvPr>
        </p:nvSpPr>
        <p:spPr/>
        <p:txBody>
          <a:bodyPr/>
          <a:lstStyle/>
          <a:p>
            <a:fld id="{590B1764-3FC7-4743-AF68-6C47D1362D03}" type="slidenum">
              <a:rPr lang="zh-TW" altLang="en-US" smtClean="0"/>
              <a:t>7</a:t>
            </a:fld>
            <a:endParaRPr lang="zh-TW" altLang="en-US"/>
          </a:p>
        </p:txBody>
      </p:sp>
    </p:spTree>
    <p:extLst>
      <p:ext uri="{BB962C8B-B14F-4D97-AF65-F5344CB8AC3E}">
        <p14:creationId xmlns:p14="http://schemas.microsoft.com/office/powerpoint/2010/main" val="378093003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en-US" altLang="zh-TW" dirty="0" smtClean="0"/>
              <a:t>DRT</a:t>
            </a:r>
            <a:r>
              <a:rPr lang="zh-TW" altLang="en-US" dirty="0" smtClean="0"/>
              <a:t>檢測反應任務</a:t>
            </a:r>
            <a:endParaRPr lang="zh-TW" altLang="en-US" dirty="0"/>
          </a:p>
        </p:txBody>
      </p:sp>
      <p:sp>
        <p:nvSpPr>
          <p:cNvPr id="4" name="投影片編號版面配置區 3"/>
          <p:cNvSpPr>
            <a:spLocks noGrp="1"/>
          </p:cNvSpPr>
          <p:nvPr>
            <p:ph type="sldNum" sz="quarter" idx="10"/>
          </p:nvPr>
        </p:nvSpPr>
        <p:spPr/>
        <p:txBody>
          <a:bodyPr/>
          <a:lstStyle/>
          <a:p>
            <a:fld id="{590B1764-3FC7-4743-AF68-6C47D1362D03}" type="slidenum">
              <a:rPr lang="zh-TW" altLang="en-US" smtClean="0"/>
              <a:t>8</a:t>
            </a:fld>
            <a:endParaRPr lang="zh-TW" altLang="en-US"/>
          </a:p>
        </p:txBody>
      </p:sp>
    </p:spTree>
    <p:extLst>
      <p:ext uri="{BB962C8B-B14F-4D97-AF65-F5344CB8AC3E}">
        <p14:creationId xmlns:p14="http://schemas.microsoft.com/office/powerpoint/2010/main" val="293005535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10"/>
          </p:nvPr>
        </p:nvSpPr>
        <p:spPr/>
        <p:txBody>
          <a:bodyPr/>
          <a:lstStyle/>
          <a:p>
            <a:fld id="{590B1764-3FC7-4743-AF68-6C47D1362D03}" type="slidenum">
              <a:rPr lang="zh-TW" altLang="en-US" smtClean="0"/>
              <a:t>9</a:t>
            </a:fld>
            <a:endParaRPr lang="zh-TW" altLang="en-US"/>
          </a:p>
        </p:txBody>
      </p:sp>
    </p:spTree>
    <p:extLst>
      <p:ext uri="{BB962C8B-B14F-4D97-AF65-F5344CB8AC3E}">
        <p14:creationId xmlns:p14="http://schemas.microsoft.com/office/powerpoint/2010/main" val="17522980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a:extLst>
              <a:ext uri="{FF2B5EF4-FFF2-40B4-BE49-F238E27FC236}">
                <a16:creationId xmlns="" xmlns:a16="http://schemas.microsoft.com/office/drawing/2014/main" id="{931586BD-0F56-465E-90DD-4F7EB5C22C46}"/>
              </a:ext>
            </a:extLst>
          </p:cNvPr>
          <p:cNvSpPr>
            <a:spLocks noGrp="1"/>
          </p:cNvSpPr>
          <p:nvPr>
            <p:ph type="ctrTitle"/>
          </p:nvPr>
        </p:nvSpPr>
        <p:spPr>
          <a:xfrm>
            <a:off x="1524000" y="1122363"/>
            <a:ext cx="9144000" cy="2387600"/>
          </a:xfrm>
        </p:spPr>
        <p:txBody>
          <a:bodyPr anchor="b"/>
          <a:lstStyle>
            <a:lvl1pPr algn="ctr">
              <a:defRPr sz="6000"/>
            </a:lvl1pPr>
          </a:lstStyle>
          <a:p>
            <a:r>
              <a:rPr lang="ko-KR" altLang="en-US"/>
              <a:t>마스터 제목 스타일 편집</a:t>
            </a:r>
          </a:p>
        </p:txBody>
      </p:sp>
      <p:sp>
        <p:nvSpPr>
          <p:cNvPr id="3" name="부제목 2">
            <a:extLst>
              <a:ext uri="{FF2B5EF4-FFF2-40B4-BE49-F238E27FC236}">
                <a16:creationId xmlns="" xmlns:a16="http://schemas.microsoft.com/office/drawing/2014/main" id="{D62D75AF-8D7E-477A-B06A-773B54B18A3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ko-KR" altLang="en-US"/>
              <a:t>클릭하여 마스터 부제목 스타일 편집</a:t>
            </a:r>
          </a:p>
        </p:txBody>
      </p:sp>
      <p:sp>
        <p:nvSpPr>
          <p:cNvPr id="4" name="날짜 개체 틀 3">
            <a:extLst>
              <a:ext uri="{FF2B5EF4-FFF2-40B4-BE49-F238E27FC236}">
                <a16:creationId xmlns="" xmlns:a16="http://schemas.microsoft.com/office/drawing/2014/main" id="{822D08B3-A9A6-4CA5-94A5-60BE4193B856}"/>
              </a:ext>
            </a:extLst>
          </p:cNvPr>
          <p:cNvSpPr>
            <a:spLocks noGrp="1"/>
          </p:cNvSpPr>
          <p:nvPr>
            <p:ph type="dt" sz="half" idx="10"/>
          </p:nvPr>
        </p:nvSpPr>
        <p:spPr/>
        <p:txBody>
          <a:bodyPr/>
          <a:lstStyle/>
          <a:p>
            <a:fld id="{9486C55F-AA23-45D0-9CE3-6D19C13BF29A}" type="datetime1">
              <a:rPr lang="ko-KR" altLang="en-US" smtClean="0">
                <a:solidFill>
                  <a:prstClr val="black">
                    <a:tint val="75000"/>
                  </a:prstClr>
                </a:solidFill>
              </a:rPr>
              <a:t>2021-05-14</a:t>
            </a:fld>
            <a:endParaRPr lang="ko-KR" altLang="en-US" dirty="0">
              <a:solidFill>
                <a:prstClr val="black">
                  <a:tint val="75000"/>
                </a:prstClr>
              </a:solidFill>
            </a:endParaRPr>
          </a:p>
        </p:txBody>
      </p:sp>
      <p:sp>
        <p:nvSpPr>
          <p:cNvPr id="5" name="바닥글 개체 틀 4">
            <a:extLst>
              <a:ext uri="{FF2B5EF4-FFF2-40B4-BE49-F238E27FC236}">
                <a16:creationId xmlns="" xmlns:a16="http://schemas.microsoft.com/office/drawing/2014/main" id="{825B2C64-F6D0-4564-A934-9F517F7C49AB}"/>
              </a:ext>
            </a:extLst>
          </p:cNvPr>
          <p:cNvSpPr>
            <a:spLocks noGrp="1"/>
          </p:cNvSpPr>
          <p:nvPr>
            <p:ph type="ftr" sz="quarter" idx="11"/>
          </p:nvPr>
        </p:nvSpPr>
        <p:spPr/>
        <p:txBody>
          <a:bodyPr/>
          <a:lstStyle/>
          <a:p>
            <a:endParaRPr lang="ko-KR" altLang="en-US" dirty="0">
              <a:solidFill>
                <a:prstClr val="black">
                  <a:tint val="75000"/>
                </a:prstClr>
              </a:solidFill>
            </a:endParaRPr>
          </a:p>
        </p:txBody>
      </p:sp>
      <p:sp>
        <p:nvSpPr>
          <p:cNvPr id="6" name="슬라이드 번호 개체 틀 5">
            <a:extLst>
              <a:ext uri="{FF2B5EF4-FFF2-40B4-BE49-F238E27FC236}">
                <a16:creationId xmlns="" xmlns:a16="http://schemas.microsoft.com/office/drawing/2014/main" id="{73881C62-2657-4643-9CC9-89D68799A768}"/>
              </a:ext>
            </a:extLst>
          </p:cNvPr>
          <p:cNvSpPr>
            <a:spLocks noGrp="1"/>
          </p:cNvSpPr>
          <p:nvPr>
            <p:ph type="sldNum" sz="quarter" idx="12"/>
          </p:nvPr>
        </p:nvSpPr>
        <p:spPr/>
        <p:txBody>
          <a:bodyPr/>
          <a:lstStyle/>
          <a:p>
            <a:fld id="{92A3BBB8-EBE5-4A2B-AB70-89540E1C96C3}" type="slidenum">
              <a:rPr lang="ko-KR" altLang="en-US" smtClean="0">
                <a:solidFill>
                  <a:prstClr val="black">
                    <a:tint val="75000"/>
                  </a:prstClr>
                </a:solidFill>
              </a:rPr>
              <a:pPr/>
              <a:t>‹#›</a:t>
            </a:fld>
            <a:endParaRPr lang="ko-KR" altLang="en-US" dirty="0">
              <a:solidFill>
                <a:prstClr val="black">
                  <a:tint val="75000"/>
                </a:prstClr>
              </a:solidFill>
            </a:endParaRPr>
          </a:p>
        </p:txBody>
      </p:sp>
    </p:spTree>
    <p:extLst>
      <p:ext uri="{BB962C8B-B14F-4D97-AF65-F5344CB8AC3E}">
        <p14:creationId xmlns:p14="http://schemas.microsoft.com/office/powerpoint/2010/main" val="20100045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제목 1">
            <a:extLst>
              <a:ext uri="{FF2B5EF4-FFF2-40B4-BE49-F238E27FC236}">
                <a16:creationId xmlns="" xmlns:a16="http://schemas.microsoft.com/office/drawing/2014/main" id="{0098AADC-F389-4BCD-9E52-49B7E64907E8}"/>
              </a:ext>
            </a:extLst>
          </p:cNvPr>
          <p:cNvSpPr>
            <a:spLocks noGrp="1"/>
          </p:cNvSpPr>
          <p:nvPr>
            <p:ph type="title"/>
          </p:nvPr>
        </p:nvSpPr>
        <p:spPr/>
        <p:txBody>
          <a:bodyPr/>
          <a:lstStyle/>
          <a:p>
            <a:r>
              <a:rPr lang="ko-KR" altLang="en-US"/>
              <a:t>마스터 제목 스타일 편집</a:t>
            </a:r>
          </a:p>
        </p:txBody>
      </p:sp>
      <p:sp>
        <p:nvSpPr>
          <p:cNvPr id="3" name="세로 텍스트 개체 틀 2">
            <a:extLst>
              <a:ext uri="{FF2B5EF4-FFF2-40B4-BE49-F238E27FC236}">
                <a16:creationId xmlns="" xmlns:a16="http://schemas.microsoft.com/office/drawing/2014/main" id="{E1A3D60F-143D-47A7-90DD-8D2052D74E44}"/>
              </a:ext>
            </a:extLst>
          </p:cNvPr>
          <p:cNvSpPr>
            <a:spLocks noGrp="1"/>
          </p:cNvSpPr>
          <p:nvPr>
            <p:ph type="body" orient="vert" idx="1"/>
          </p:nvPr>
        </p:nvSpPr>
        <p:spPr/>
        <p:txBody>
          <a:bodyPr vert="eaVert"/>
          <a:lstStyle/>
          <a:p>
            <a:pPr lvl="0"/>
            <a:r>
              <a:rPr lang="ko-KR" altLang="en-US"/>
              <a:t>마스터 텍스트 스타일을 편집하려면 클릭</a:t>
            </a:r>
          </a:p>
          <a:p>
            <a:pPr lvl="1"/>
            <a:r>
              <a:rPr lang="ko-KR" altLang="en-US"/>
              <a:t>두 번째 수준</a:t>
            </a:r>
          </a:p>
          <a:p>
            <a:pPr lvl="2"/>
            <a:r>
              <a:rPr lang="ko-KR" altLang="en-US"/>
              <a:t>세 번째 수준</a:t>
            </a:r>
          </a:p>
          <a:p>
            <a:pPr lvl="3"/>
            <a:r>
              <a:rPr lang="ko-KR" altLang="en-US"/>
              <a:t>네 번째 수준</a:t>
            </a:r>
          </a:p>
          <a:p>
            <a:pPr lvl="4"/>
            <a:r>
              <a:rPr lang="ko-KR" altLang="en-US"/>
              <a:t>다섯 번째 수준</a:t>
            </a:r>
          </a:p>
        </p:txBody>
      </p:sp>
      <p:sp>
        <p:nvSpPr>
          <p:cNvPr id="4" name="날짜 개체 틀 3">
            <a:extLst>
              <a:ext uri="{FF2B5EF4-FFF2-40B4-BE49-F238E27FC236}">
                <a16:creationId xmlns="" xmlns:a16="http://schemas.microsoft.com/office/drawing/2014/main" id="{98D2913F-34A8-4E19-BE54-298D842C8B47}"/>
              </a:ext>
            </a:extLst>
          </p:cNvPr>
          <p:cNvSpPr>
            <a:spLocks noGrp="1"/>
          </p:cNvSpPr>
          <p:nvPr>
            <p:ph type="dt" sz="half" idx="10"/>
          </p:nvPr>
        </p:nvSpPr>
        <p:spPr/>
        <p:txBody>
          <a:bodyPr/>
          <a:lstStyle/>
          <a:p>
            <a:fld id="{7802C43A-BB30-4C00-A8CA-D11836BD93F6}" type="datetime1">
              <a:rPr lang="ko-KR" altLang="en-US" smtClean="0">
                <a:solidFill>
                  <a:prstClr val="black">
                    <a:tint val="75000"/>
                  </a:prstClr>
                </a:solidFill>
              </a:rPr>
              <a:t>2021-05-14</a:t>
            </a:fld>
            <a:endParaRPr lang="ko-KR" altLang="en-US" dirty="0">
              <a:solidFill>
                <a:prstClr val="black">
                  <a:tint val="75000"/>
                </a:prstClr>
              </a:solidFill>
            </a:endParaRPr>
          </a:p>
        </p:txBody>
      </p:sp>
      <p:sp>
        <p:nvSpPr>
          <p:cNvPr id="5" name="바닥글 개체 틀 4">
            <a:extLst>
              <a:ext uri="{FF2B5EF4-FFF2-40B4-BE49-F238E27FC236}">
                <a16:creationId xmlns="" xmlns:a16="http://schemas.microsoft.com/office/drawing/2014/main" id="{C86ADB15-0821-4678-8A84-0615C961873F}"/>
              </a:ext>
            </a:extLst>
          </p:cNvPr>
          <p:cNvSpPr>
            <a:spLocks noGrp="1"/>
          </p:cNvSpPr>
          <p:nvPr>
            <p:ph type="ftr" sz="quarter" idx="11"/>
          </p:nvPr>
        </p:nvSpPr>
        <p:spPr/>
        <p:txBody>
          <a:bodyPr/>
          <a:lstStyle/>
          <a:p>
            <a:endParaRPr lang="ko-KR" altLang="en-US" dirty="0">
              <a:solidFill>
                <a:prstClr val="black">
                  <a:tint val="75000"/>
                </a:prstClr>
              </a:solidFill>
            </a:endParaRPr>
          </a:p>
        </p:txBody>
      </p:sp>
      <p:sp>
        <p:nvSpPr>
          <p:cNvPr id="6" name="슬라이드 번호 개체 틀 5">
            <a:extLst>
              <a:ext uri="{FF2B5EF4-FFF2-40B4-BE49-F238E27FC236}">
                <a16:creationId xmlns="" xmlns:a16="http://schemas.microsoft.com/office/drawing/2014/main" id="{FE5E1647-A311-42C8-900F-03252A535EA8}"/>
              </a:ext>
            </a:extLst>
          </p:cNvPr>
          <p:cNvSpPr>
            <a:spLocks noGrp="1"/>
          </p:cNvSpPr>
          <p:nvPr>
            <p:ph type="sldNum" sz="quarter" idx="12"/>
          </p:nvPr>
        </p:nvSpPr>
        <p:spPr/>
        <p:txBody>
          <a:bodyPr/>
          <a:lstStyle/>
          <a:p>
            <a:fld id="{92A3BBB8-EBE5-4A2B-AB70-89540E1C96C3}" type="slidenum">
              <a:rPr lang="ko-KR" altLang="en-US" smtClean="0">
                <a:solidFill>
                  <a:prstClr val="black">
                    <a:tint val="75000"/>
                  </a:prstClr>
                </a:solidFill>
              </a:rPr>
              <a:pPr/>
              <a:t>‹#›</a:t>
            </a:fld>
            <a:endParaRPr lang="ko-KR" altLang="en-US" dirty="0">
              <a:solidFill>
                <a:prstClr val="black">
                  <a:tint val="75000"/>
                </a:prstClr>
              </a:solidFill>
            </a:endParaRPr>
          </a:p>
        </p:txBody>
      </p:sp>
    </p:spTree>
    <p:extLst>
      <p:ext uri="{BB962C8B-B14F-4D97-AF65-F5344CB8AC3E}">
        <p14:creationId xmlns:p14="http://schemas.microsoft.com/office/powerpoint/2010/main" val="38316914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세로 제목 1">
            <a:extLst>
              <a:ext uri="{FF2B5EF4-FFF2-40B4-BE49-F238E27FC236}">
                <a16:creationId xmlns="" xmlns:a16="http://schemas.microsoft.com/office/drawing/2014/main" id="{742E21EA-AC61-43C5-AA22-71763E0491C3}"/>
              </a:ext>
            </a:extLst>
          </p:cNvPr>
          <p:cNvSpPr>
            <a:spLocks noGrp="1"/>
          </p:cNvSpPr>
          <p:nvPr>
            <p:ph type="title" orient="vert"/>
          </p:nvPr>
        </p:nvSpPr>
        <p:spPr>
          <a:xfrm>
            <a:off x="8724900" y="365125"/>
            <a:ext cx="2628900" cy="5811838"/>
          </a:xfrm>
        </p:spPr>
        <p:txBody>
          <a:bodyPr vert="eaVert"/>
          <a:lstStyle/>
          <a:p>
            <a:r>
              <a:rPr lang="ko-KR" altLang="en-US"/>
              <a:t>마스터 제목 스타일 편집</a:t>
            </a:r>
          </a:p>
        </p:txBody>
      </p:sp>
      <p:sp>
        <p:nvSpPr>
          <p:cNvPr id="3" name="세로 텍스트 개체 틀 2">
            <a:extLst>
              <a:ext uri="{FF2B5EF4-FFF2-40B4-BE49-F238E27FC236}">
                <a16:creationId xmlns="" xmlns:a16="http://schemas.microsoft.com/office/drawing/2014/main" id="{7ED08377-D434-4883-933D-05403373BCD6}"/>
              </a:ext>
            </a:extLst>
          </p:cNvPr>
          <p:cNvSpPr>
            <a:spLocks noGrp="1"/>
          </p:cNvSpPr>
          <p:nvPr>
            <p:ph type="body" orient="vert" idx="1"/>
          </p:nvPr>
        </p:nvSpPr>
        <p:spPr>
          <a:xfrm>
            <a:off x="838200" y="365125"/>
            <a:ext cx="7734300" cy="5811838"/>
          </a:xfrm>
        </p:spPr>
        <p:txBody>
          <a:bodyPr vert="eaVert"/>
          <a:lstStyle/>
          <a:p>
            <a:pPr lvl="0"/>
            <a:r>
              <a:rPr lang="ko-KR" altLang="en-US"/>
              <a:t>마스터 텍스트 스타일을 편집하려면 클릭</a:t>
            </a:r>
          </a:p>
          <a:p>
            <a:pPr lvl="1"/>
            <a:r>
              <a:rPr lang="ko-KR" altLang="en-US"/>
              <a:t>두 번째 수준</a:t>
            </a:r>
          </a:p>
          <a:p>
            <a:pPr lvl="2"/>
            <a:r>
              <a:rPr lang="ko-KR" altLang="en-US"/>
              <a:t>세 번째 수준</a:t>
            </a:r>
          </a:p>
          <a:p>
            <a:pPr lvl="3"/>
            <a:r>
              <a:rPr lang="ko-KR" altLang="en-US"/>
              <a:t>네 번째 수준</a:t>
            </a:r>
          </a:p>
          <a:p>
            <a:pPr lvl="4"/>
            <a:r>
              <a:rPr lang="ko-KR" altLang="en-US"/>
              <a:t>다섯 번째 수준</a:t>
            </a:r>
          </a:p>
        </p:txBody>
      </p:sp>
      <p:sp>
        <p:nvSpPr>
          <p:cNvPr id="4" name="날짜 개체 틀 3">
            <a:extLst>
              <a:ext uri="{FF2B5EF4-FFF2-40B4-BE49-F238E27FC236}">
                <a16:creationId xmlns="" xmlns:a16="http://schemas.microsoft.com/office/drawing/2014/main" id="{B76BEFAE-52A5-4771-A24E-66D37EDBFE49}"/>
              </a:ext>
            </a:extLst>
          </p:cNvPr>
          <p:cNvSpPr>
            <a:spLocks noGrp="1"/>
          </p:cNvSpPr>
          <p:nvPr>
            <p:ph type="dt" sz="half" idx="10"/>
          </p:nvPr>
        </p:nvSpPr>
        <p:spPr/>
        <p:txBody>
          <a:bodyPr/>
          <a:lstStyle/>
          <a:p>
            <a:fld id="{BB0F10FB-C762-41E5-B46B-5E1E86AA266C}" type="datetime1">
              <a:rPr lang="ko-KR" altLang="en-US" smtClean="0">
                <a:solidFill>
                  <a:prstClr val="black">
                    <a:tint val="75000"/>
                  </a:prstClr>
                </a:solidFill>
              </a:rPr>
              <a:t>2021-05-14</a:t>
            </a:fld>
            <a:endParaRPr lang="ko-KR" altLang="en-US" dirty="0">
              <a:solidFill>
                <a:prstClr val="black">
                  <a:tint val="75000"/>
                </a:prstClr>
              </a:solidFill>
            </a:endParaRPr>
          </a:p>
        </p:txBody>
      </p:sp>
      <p:sp>
        <p:nvSpPr>
          <p:cNvPr id="5" name="바닥글 개체 틀 4">
            <a:extLst>
              <a:ext uri="{FF2B5EF4-FFF2-40B4-BE49-F238E27FC236}">
                <a16:creationId xmlns="" xmlns:a16="http://schemas.microsoft.com/office/drawing/2014/main" id="{67F5FDAD-E360-45AB-9254-5D5A1437A3E2}"/>
              </a:ext>
            </a:extLst>
          </p:cNvPr>
          <p:cNvSpPr>
            <a:spLocks noGrp="1"/>
          </p:cNvSpPr>
          <p:nvPr>
            <p:ph type="ftr" sz="quarter" idx="11"/>
          </p:nvPr>
        </p:nvSpPr>
        <p:spPr/>
        <p:txBody>
          <a:bodyPr/>
          <a:lstStyle/>
          <a:p>
            <a:endParaRPr lang="ko-KR" altLang="en-US" dirty="0">
              <a:solidFill>
                <a:prstClr val="black">
                  <a:tint val="75000"/>
                </a:prstClr>
              </a:solidFill>
            </a:endParaRPr>
          </a:p>
        </p:txBody>
      </p:sp>
      <p:sp>
        <p:nvSpPr>
          <p:cNvPr id="6" name="슬라이드 번호 개체 틀 5">
            <a:extLst>
              <a:ext uri="{FF2B5EF4-FFF2-40B4-BE49-F238E27FC236}">
                <a16:creationId xmlns="" xmlns:a16="http://schemas.microsoft.com/office/drawing/2014/main" id="{B879758A-1063-49CC-A47B-5A24925A912D}"/>
              </a:ext>
            </a:extLst>
          </p:cNvPr>
          <p:cNvSpPr>
            <a:spLocks noGrp="1"/>
          </p:cNvSpPr>
          <p:nvPr>
            <p:ph type="sldNum" sz="quarter" idx="12"/>
          </p:nvPr>
        </p:nvSpPr>
        <p:spPr/>
        <p:txBody>
          <a:bodyPr/>
          <a:lstStyle/>
          <a:p>
            <a:fld id="{92A3BBB8-EBE5-4A2B-AB70-89540E1C96C3}" type="slidenum">
              <a:rPr lang="ko-KR" altLang="en-US" smtClean="0">
                <a:solidFill>
                  <a:prstClr val="black">
                    <a:tint val="75000"/>
                  </a:prstClr>
                </a:solidFill>
              </a:rPr>
              <a:pPr/>
              <a:t>‹#›</a:t>
            </a:fld>
            <a:endParaRPr lang="ko-KR" altLang="en-US" dirty="0">
              <a:solidFill>
                <a:prstClr val="black">
                  <a:tint val="75000"/>
                </a:prstClr>
              </a:solidFill>
            </a:endParaRPr>
          </a:p>
        </p:txBody>
      </p:sp>
    </p:spTree>
    <p:extLst>
      <p:ext uri="{BB962C8B-B14F-4D97-AF65-F5344CB8AC3E}">
        <p14:creationId xmlns:p14="http://schemas.microsoft.com/office/powerpoint/2010/main" val="17247291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a:extLst>
              <a:ext uri="{FF2B5EF4-FFF2-40B4-BE49-F238E27FC236}">
                <a16:creationId xmlns="" xmlns:a16="http://schemas.microsoft.com/office/drawing/2014/main" id="{BC9BCD5E-CF2F-45CD-A1C5-FACE037AE6D6}"/>
              </a:ext>
            </a:extLst>
          </p:cNvPr>
          <p:cNvSpPr>
            <a:spLocks noGrp="1"/>
          </p:cNvSpPr>
          <p:nvPr>
            <p:ph type="title"/>
          </p:nvPr>
        </p:nvSpPr>
        <p:spPr/>
        <p:txBody>
          <a:bodyPr/>
          <a:lstStyle/>
          <a:p>
            <a:r>
              <a:rPr lang="ko-KR" altLang="en-US"/>
              <a:t>마스터 제목 스타일 편집</a:t>
            </a:r>
          </a:p>
        </p:txBody>
      </p:sp>
      <p:sp>
        <p:nvSpPr>
          <p:cNvPr id="3" name="내용 개체 틀 2">
            <a:extLst>
              <a:ext uri="{FF2B5EF4-FFF2-40B4-BE49-F238E27FC236}">
                <a16:creationId xmlns="" xmlns:a16="http://schemas.microsoft.com/office/drawing/2014/main" id="{06340CAA-7987-4F30-B10A-034CDBA23AC4}"/>
              </a:ext>
            </a:extLst>
          </p:cNvPr>
          <p:cNvSpPr>
            <a:spLocks noGrp="1"/>
          </p:cNvSpPr>
          <p:nvPr>
            <p:ph idx="1"/>
          </p:nvPr>
        </p:nvSpPr>
        <p:spPr/>
        <p:txBody>
          <a:bodyPr/>
          <a:lstStyle/>
          <a:p>
            <a:pPr lvl="0"/>
            <a:r>
              <a:rPr lang="ko-KR" altLang="en-US"/>
              <a:t>마스터 텍스트 스타일을 편집하려면 클릭</a:t>
            </a:r>
          </a:p>
          <a:p>
            <a:pPr lvl="1"/>
            <a:r>
              <a:rPr lang="ko-KR" altLang="en-US"/>
              <a:t>두 번째 수준</a:t>
            </a:r>
          </a:p>
          <a:p>
            <a:pPr lvl="2"/>
            <a:r>
              <a:rPr lang="ko-KR" altLang="en-US"/>
              <a:t>세 번째 수준</a:t>
            </a:r>
          </a:p>
          <a:p>
            <a:pPr lvl="3"/>
            <a:r>
              <a:rPr lang="ko-KR" altLang="en-US"/>
              <a:t>네 번째 수준</a:t>
            </a:r>
          </a:p>
          <a:p>
            <a:pPr lvl="4"/>
            <a:r>
              <a:rPr lang="ko-KR" altLang="en-US"/>
              <a:t>다섯 번째 수준</a:t>
            </a:r>
          </a:p>
        </p:txBody>
      </p:sp>
      <p:sp>
        <p:nvSpPr>
          <p:cNvPr id="4" name="날짜 개체 틀 3">
            <a:extLst>
              <a:ext uri="{FF2B5EF4-FFF2-40B4-BE49-F238E27FC236}">
                <a16:creationId xmlns="" xmlns:a16="http://schemas.microsoft.com/office/drawing/2014/main" id="{208DEE94-B9EB-437B-B87B-4D63439559CF}"/>
              </a:ext>
            </a:extLst>
          </p:cNvPr>
          <p:cNvSpPr>
            <a:spLocks noGrp="1"/>
          </p:cNvSpPr>
          <p:nvPr>
            <p:ph type="dt" sz="half" idx="10"/>
          </p:nvPr>
        </p:nvSpPr>
        <p:spPr/>
        <p:txBody>
          <a:bodyPr/>
          <a:lstStyle/>
          <a:p>
            <a:fld id="{69014FD7-5245-4534-8C4C-9E1B6B210BC5}" type="datetime1">
              <a:rPr lang="ko-KR" altLang="en-US" smtClean="0">
                <a:solidFill>
                  <a:prstClr val="black">
                    <a:tint val="75000"/>
                  </a:prstClr>
                </a:solidFill>
              </a:rPr>
              <a:t>2021-05-14</a:t>
            </a:fld>
            <a:endParaRPr lang="ko-KR" altLang="en-US" dirty="0">
              <a:solidFill>
                <a:prstClr val="black">
                  <a:tint val="75000"/>
                </a:prstClr>
              </a:solidFill>
            </a:endParaRPr>
          </a:p>
        </p:txBody>
      </p:sp>
      <p:sp>
        <p:nvSpPr>
          <p:cNvPr id="5" name="바닥글 개체 틀 4">
            <a:extLst>
              <a:ext uri="{FF2B5EF4-FFF2-40B4-BE49-F238E27FC236}">
                <a16:creationId xmlns="" xmlns:a16="http://schemas.microsoft.com/office/drawing/2014/main" id="{20C7A974-A07A-49C2-B147-F6EC850539C3}"/>
              </a:ext>
            </a:extLst>
          </p:cNvPr>
          <p:cNvSpPr>
            <a:spLocks noGrp="1"/>
          </p:cNvSpPr>
          <p:nvPr>
            <p:ph type="ftr" sz="quarter" idx="11"/>
          </p:nvPr>
        </p:nvSpPr>
        <p:spPr/>
        <p:txBody>
          <a:bodyPr/>
          <a:lstStyle/>
          <a:p>
            <a:endParaRPr lang="ko-KR" altLang="en-US" dirty="0">
              <a:solidFill>
                <a:prstClr val="black">
                  <a:tint val="75000"/>
                </a:prstClr>
              </a:solidFill>
            </a:endParaRPr>
          </a:p>
        </p:txBody>
      </p:sp>
      <p:sp>
        <p:nvSpPr>
          <p:cNvPr id="6" name="슬라이드 번호 개체 틀 5">
            <a:extLst>
              <a:ext uri="{FF2B5EF4-FFF2-40B4-BE49-F238E27FC236}">
                <a16:creationId xmlns="" xmlns:a16="http://schemas.microsoft.com/office/drawing/2014/main" id="{894EDD24-940C-445F-B974-623173FA1A40}"/>
              </a:ext>
            </a:extLst>
          </p:cNvPr>
          <p:cNvSpPr>
            <a:spLocks noGrp="1"/>
          </p:cNvSpPr>
          <p:nvPr>
            <p:ph type="sldNum" sz="quarter" idx="12"/>
          </p:nvPr>
        </p:nvSpPr>
        <p:spPr/>
        <p:txBody>
          <a:bodyPr/>
          <a:lstStyle/>
          <a:p>
            <a:fld id="{92A3BBB8-EBE5-4A2B-AB70-89540E1C96C3}" type="slidenum">
              <a:rPr lang="ko-KR" altLang="en-US" smtClean="0">
                <a:solidFill>
                  <a:prstClr val="black">
                    <a:tint val="75000"/>
                  </a:prstClr>
                </a:solidFill>
              </a:rPr>
              <a:pPr/>
              <a:t>‹#›</a:t>
            </a:fld>
            <a:endParaRPr lang="ko-KR" altLang="en-US" dirty="0">
              <a:solidFill>
                <a:prstClr val="black">
                  <a:tint val="75000"/>
                </a:prstClr>
              </a:solidFill>
            </a:endParaRPr>
          </a:p>
        </p:txBody>
      </p:sp>
    </p:spTree>
    <p:extLst>
      <p:ext uri="{BB962C8B-B14F-4D97-AF65-F5344CB8AC3E}">
        <p14:creationId xmlns:p14="http://schemas.microsoft.com/office/powerpoint/2010/main" val="29270758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제목 1">
            <a:extLst>
              <a:ext uri="{FF2B5EF4-FFF2-40B4-BE49-F238E27FC236}">
                <a16:creationId xmlns="" xmlns:a16="http://schemas.microsoft.com/office/drawing/2014/main" id="{6955FC26-2554-4ACE-AD62-BF4C0D1507CE}"/>
              </a:ext>
            </a:extLst>
          </p:cNvPr>
          <p:cNvSpPr>
            <a:spLocks noGrp="1"/>
          </p:cNvSpPr>
          <p:nvPr>
            <p:ph type="title"/>
          </p:nvPr>
        </p:nvSpPr>
        <p:spPr>
          <a:xfrm>
            <a:off x="831850" y="1709738"/>
            <a:ext cx="10515600" cy="2852737"/>
          </a:xfrm>
        </p:spPr>
        <p:txBody>
          <a:bodyPr anchor="b"/>
          <a:lstStyle>
            <a:lvl1pPr>
              <a:defRPr sz="6000"/>
            </a:lvl1pPr>
          </a:lstStyle>
          <a:p>
            <a:r>
              <a:rPr lang="ko-KR" altLang="en-US"/>
              <a:t>마스터 제목 스타일 편집</a:t>
            </a:r>
          </a:p>
        </p:txBody>
      </p:sp>
      <p:sp>
        <p:nvSpPr>
          <p:cNvPr id="3" name="텍스트 개체 틀 2">
            <a:extLst>
              <a:ext uri="{FF2B5EF4-FFF2-40B4-BE49-F238E27FC236}">
                <a16:creationId xmlns="" xmlns:a16="http://schemas.microsoft.com/office/drawing/2014/main" id="{35F7A203-776E-48E1-8F52-E0C0617239D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ko-KR" altLang="en-US"/>
              <a:t>마스터 텍스트 스타일을 편집하려면 클릭</a:t>
            </a:r>
          </a:p>
        </p:txBody>
      </p:sp>
      <p:sp>
        <p:nvSpPr>
          <p:cNvPr id="4" name="날짜 개체 틀 3">
            <a:extLst>
              <a:ext uri="{FF2B5EF4-FFF2-40B4-BE49-F238E27FC236}">
                <a16:creationId xmlns="" xmlns:a16="http://schemas.microsoft.com/office/drawing/2014/main" id="{022283AA-0163-40C4-BD15-4B5D9779A626}"/>
              </a:ext>
            </a:extLst>
          </p:cNvPr>
          <p:cNvSpPr>
            <a:spLocks noGrp="1"/>
          </p:cNvSpPr>
          <p:nvPr>
            <p:ph type="dt" sz="half" idx="10"/>
          </p:nvPr>
        </p:nvSpPr>
        <p:spPr/>
        <p:txBody>
          <a:bodyPr/>
          <a:lstStyle/>
          <a:p>
            <a:fld id="{9E652B24-DA97-40A6-9696-4E037A0EC60F}" type="datetime1">
              <a:rPr lang="ko-KR" altLang="en-US" smtClean="0">
                <a:solidFill>
                  <a:prstClr val="black">
                    <a:tint val="75000"/>
                  </a:prstClr>
                </a:solidFill>
              </a:rPr>
              <a:t>2021-05-14</a:t>
            </a:fld>
            <a:endParaRPr lang="ko-KR" altLang="en-US" dirty="0">
              <a:solidFill>
                <a:prstClr val="black">
                  <a:tint val="75000"/>
                </a:prstClr>
              </a:solidFill>
            </a:endParaRPr>
          </a:p>
        </p:txBody>
      </p:sp>
      <p:sp>
        <p:nvSpPr>
          <p:cNvPr id="5" name="바닥글 개체 틀 4">
            <a:extLst>
              <a:ext uri="{FF2B5EF4-FFF2-40B4-BE49-F238E27FC236}">
                <a16:creationId xmlns="" xmlns:a16="http://schemas.microsoft.com/office/drawing/2014/main" id="{D1A8905D-720A-4884-BF88-251296BD5CD6}"/>
              </a:ext>
            </a:extLst>
          </p:cNvPr>
          <p:cNvSpPr>
            <a:spLocks noGrp="1"/>
          </p:cNvSpPr>
          <p:nvPr>
            <p:ph type="ftr" sz="quarter" idx="11"/>
          </p:nvPr>
        </p:nvSpPr>
        <p:spPr/>
        <p:txBody>
          <a:bodyPr/>
          <a:lstStyle/>
          <a:p>
            <a:endParaRPr lang="ko-KR" altLang="en-US" dirty="0">
              <a:solidFill>
                <a:prstClr val="black">
                  <a:tint val="75000"/>
                </a:prstClr>
              </a:solidFill>
            </a:endParaRPr>
          </a:p>
        </p:txBody>
      </p:sp>
      <p:sp>
        <p:nvSpPr>
          <p:cNvPr id="6" name="슬라이드 번호 개체 틀 5">
            <a:extLst>
              <a:ext uri="{FF2B5EF4-FFF2-40B4-BE49-F238E27FC236}">
                <a16:creationId xmlns="" xmlns:a16="http://schemas.microsoft.com/office/drawing/2014/main" id="{091F5B7E-479B-4C2C-9C2F-FC3D3BAF2427}"/>
              </a:ext>
            </a:extLst>
          </p:cNvPr>
          <p:cNvSpPr>
            <a:spLocks noGrp="1"/>
          </p:cNvSpPr>
          <p:nvPr>
            <p:ph type="sldNum" sz="quarter" idx="12"/>
          </p:nvPr>
        </p:nvSpPr>
        <p:spPr/>
        <p:txBody>
          <a:bodyPr/>
          <a:lstStyle/>
          <a:p>
            <a:fld id="{92A3BBB8-EBE5-4A2B-AB70-89540E1C96C3}" type="slidenum">
              <a:rPr lang="ko-KR" altLang="en-US" smtClean="0">
                <a:solidFill>
                  <a:prstClr val="black">
                    <a:tint val="75000"/>
                  </a:prstClr>
                </a:solidFill>
              </a:rPr>
              <a:pPr/>
              <a:t>‹#›</a:t>
            </a:fld>
            <a:endParaRPr lang="ko-KR" altLang="en-US" dirty="0">
              <a:solidFill>
                <a:prstClr val="black">
                  <a:tint val="75000"/>
                </a:prstClr>
              </a:solidFill>
            </a:endParaRPr>
          </a:p>
        </p:txBody>
      </p:sp>
    </p:spTree>
    <p:extLst>
      <p:ext uri="{BB962C8B-B14F-4D97-AF65-F5344CB8AC3E}">
        <p14:creationId xmlns:p14="http://schemas.microsoft.com/office/powerpoint/2010/main" val="14299882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a:extLst>
              <a:ext uri="{FF2B5EF4-FFF2-40B4-BE49-F238E27FC236}">
                <a16:creationId xmlns="" xmlns:a16="http://schemas.microsoft.com/office/drawing/2014/main" id="{7A78C707-FFC8-4A24-BA23-EF9EC44675AD}"/>
              </a:ext>
            </a:extLst>
          </p:cNvPr>
          <p:cNvSpPr>
            <a:spLocks noGrp="1"/>
          </p:cNvSpPr>
          <p:nvPr>
            <p:ph type="title"/>
          </p:nvPr>
        </p:nvSpPr>
        <p:spPr/>
        <p:txBody>
          <a:bodyPr/>
          <a:lstStyle/>
          <a:p>
            <a:r>
              <a:rPr lang="ko-KR" altLang="en-US"/>
              <a:t>마스터 제목 스타일 편집</a:t>
            </a:r>
          </a:p>
        </p:txBody>
      </p:sp>
      <p:sp>
        <p:nvSpPr>
          <p:cNvPr id="3" name="내용 개체 틀 2">
            <a:extLst>
              <a:ext uri="{FF2B5EF4-FFF2-40B4-BE49-F238E27FC236}">
                <a16:creationId xmlns="" xmlns:a16="http://schemas.microsoft.com/office/drawing/2014/main" id="{E2160DF4-3AB1-42B3-8971-B823E5CB29C5}"/>
              </a:ext>
            </a:extLst>
          </p:cNvPr>
          <p:cNvSpPr>
            <a:spLocks noGrp="1"/>
          </p:cNvSpPr>
          <p:nvPr>
            <p:ph sz="half" idx="1"/>
          </p:nvPr>
        </p:nvSpPr>
        <p:spPr>
          <a:xfrm>
            <a:off x="838200" y="1825625"/>
            <a:ext cx="5181600" cy="4351338"/>
          </a:xfrm>
        </p:spPr>
        <p:txBody>
          <a:bodyPr/>
          <a:lstStyle/>
          <a:p>
            <a:pPr lvl="0"/>
            <a:r>
              <a:rPr lang="ko-KR" altLang="en-US"/>
              <a:t>마스터 텍스트 스타일을 편집하려면 클릭</a:t>
            </a:r>
          </a:p>
          <a:p>
            <a:pPr lvl="1"/>
            <a:r>
              <a:rPr lang="ko-KR" altLang="en-US"/>
              <a:t>두 번째 수준</a:t>
            </a:r>
          </a:p>
          <a:p>
            <a:pPr lvl="2"/>
            <a:r>
              <a:rPr lang="ko-KR" altLang="en-US"/>
              <a:t>세 번째 수준</a:t>
            </a:r>
          </a:p>
          <a:p>
            <a:pPr lvl="3"/>
            <a:r>
              <a:rPr lang="ko-KR" altLang="en-US"/>
              <a:t>네 번째 수준</a:t>
            </a:r>
          </a:p>
          <a:p>
            <a:pPr lvl="4"/>
            <a:r>
              <a:rPr lang="ko-KR" altLang="en-US"/>
              <a:t>다섯 번째 수준</a:t>
            </a:r>
          </a:p>
        </p:txBody>
      </p:sp>
      <p:sp>
        <p:nvSpPr>
          <p:cNvPr id="4" name="내용 개체 틀 3">
            <a:extLst>
              <a:ext uri="{FF2B5EF4-FFF2-40B4-BE49-F238E27FC236}">
                <a16:creationId xmlns="" xmlns:a16="http://schemas.microsoft.com/office/drawing/2014/main" id="{EB6BFC4C-B0FA-4F91-8D27-3D1AF4C2C733}"/>
              </a:ext>
            </a:extLst>
          </p:cNvPr>
          <p:cNvSpPr>
            <a:spLocks noGrp="1"/>
          </p:cNvSpPr>
          <p:nvPr>
            <p:ph sz="half" idx="2"/>
          </p:nvPr>
        </p:nvSpPr>
        <p:spPr>
          <a:xfrm>
            <a:off x="6172200" y="1825625"/>
            <a:ext cx="5181600" cy="4351338"/>
          </a:xfrm>
        </p:spPr>
        <p:txBody>
          <a:bodyPr/>
          <a:lstStyle/>
          <a:p>
            <a:pPr lvl="0"/>
            <a:r>
              <a:rPr lang="ko-KR" altLang="en-US"/>
              <a:t>마스터 텍스트 스타일을 편집하려면 클릭</a:t>
            </a:r>
          </a:p>
          <a:p>
            <a:pPr lvl="1"/>
            <a:r>
              <a:rPr lang="ko-KR" altLang="en-US"/>
              <a:t>두 번째 수준</a:t>
            </a:r>
          </a:p>
          <a:p>
            <a:pPr lvl="2"/>
            <a:r>
              <a:rPr lang="ko-KR" altLang="en-US"/>
              <a:t>세 번째 수준</a:t>
            </a:r>
          </a:p>
          <a:p>
            <a:pPr lvl="3"/>
            <a:r>
              <a:rPr lang="ko-KR" altLang="en-US"/>
              <a:t>네 번째 수준</a:t>
            </a:r>
          </a:p>
          <a:p>
            <a:pPr lvl="4"/>
            <a:r>
              <a:rPr lang="ko-KR" altLang="en-US"/>
              <a:t>다섯 번째 수준</a:t>
            </a:r>
          </a:p>
        </p:txBody>
      </p:sp>
      <p:sp>
        <p:nvSpPr>
          <p:cNvPr id="5" name="날짜 개체 틀 4">
            <a:extLst>
              <a:ext uri="{FF2B5EF4-FFF2-40B4-BE49-F238E27FC236}">
                <a16:creationId xmlns="" xmlns:a16="http://schemas.microsoft.com/office/drawing/2014/main" id="{62FAC31B-12B8-44B6-A9E9-8F967BCFB495}"/>
              </a:ext>
            </a:extLst>
          </p:cNvPr>
          <p:cNvSpPr>
            <a:spLocks noGrp="1"/>
          </p:cNvSpPr>
          <p:nvPr>
            <p:ph type="dt" sz="half" idx="10"/>
          </p:nvPr>
        </p:nvSpPr>
        <p:spPr/>
        <p:txBody>
          <a:bodyPr/>
          <a:lstStyle/>
          <a:p>
            <a:fld id="{8E51629E-3D27-415D-B502-7EBD555FB353}" type="datetime1">
              <a:rPr lang="ko-KR" altLang="en-US" smtClean="0">
                <a:solidFill>
                  <a:prstClr val="black">
                    <a:tint val="75000"/>
                  </a:prstClr>
                </a:solidFill>
              </a:rPr>
              <a:t>2021-05-14</a:t>
            </a:fld>
            <a:endParaRPr lang="ko-KR" altLang="en-US" dirty="0">
              <a:solidFill>
                <a:prstClr val="black">
                  <a:tint val="75000"/>
                </a:prstClr>
              </a:solidFill>
            </a:endParaRPr>
          </a:p>
        </p:txBody>
      </p:sp>
      <p:sp>
        <p:nvSpPr>
          <p:cNvPr id="6" name="바닥글 개체 틀 5">
            <a:extLst>
              <a:ext uri="{FF2B5EF4-FFF2-40B4-BE49-F238E27FC236}">
                <a16:creationId xmlns="" xmlns:a16="http://schemas.microsoft.com/office/drawing/2014/main" id="{5FFAD4C5-4E96-46C0-9033-3CF48A722307}"/>
              </a:ext>
            </a:extLst>
          </p:cNvPr>
          <p:cNvSpPr>
            <a:spLocks noGrp="1"/>
          </p:cNvSpPr>
          <p:nvPr>
            <p:ph type="ftr" sz="quarter" idx="11"/>
          </p:nvPr>
        </p:nvSpPr>
        <p:spPr/>
        <p:txBody>
          <a:bodyPr/>
          <a:lstStyle/>
          <a:p>
            <a:endParaRPr lang="ko-KR" altLang="en-US" dirty="0">
              <a:solidFill>
                <a:prstClr val="black">
                  <a:tint val="75000"/>
                </a:prstClr>
              </a:solidFill>
            </a:endParaRPr>
          </a:p>
        </p:txBody>
      </p:sp>
      <p:sp>
        <p:nvSpPr>
          <p:cNvPr id="7" name="슬라이드 번호 개체 틀 6">
            <a:extLst>
              <a:ext uri="{FF2B5EF4-FFF2-40B4-BE49-F238E27FC236}">
                <a16:creationId xmlns="" xmlns:a16="http://schemas.microsoft.com/office/drawing/2014/main" id="{F8F5A243-79AB-498E-9F6B-C0EA9EA192EC}"/>
              </a:ext>
            </a:extLst>
          </p:cNvPr>
          <p:cNvSpPr>
            <a:spLocks noGrp="1"/>
          </p:cNvSpPr>
          <p:nvPr>
            <p:ph type="sldNum" sz="quarter" idx="12"/>
          </p:nvPr>
        </p:nvSpPr>
        <p:spPr/>
        <p:txBody>
          <a:bodyPr/>
          <a:lstStyle/>
          <a:p>
            <a:fld id="{92A3BBB8-EBE5-4A2B-AB70-89540E1C96C3}" type="slidenum">
              <a:rPr lang="ko-KR" altLang="en-US" smtClean="0">
                <a:solidFill>
                  <a:prstClr val="black">
                    <a:tint val="75000"/>
                  </a:prstClr>
                </a:solidFill>
              </a:rPr>
              <a:pPr/>
              <a:t>‹#›</a:t>
            </a:fld>
            <a:endParaRPr lang="ko-KR" altLang="en-US" dirty="0">
              <a:solidFill>
                <a:prstClr val="black">
                  <a:tint val="75000"/>
                </a:prstClr>
              </a:solidFill>
            </a:endParaRPr>
          </a:p>
        </p:txBody>
      </p:sp>
    </p:spTree>
    <p:extLst>
      <p:ext uri="{BB962C8B-B14F-4D97-AF65-F5344CB8AC3E}">
        <p14:creationId xmlns:p14="http://schemas.microsoft.com/office/powerpoint/2010/main" val="104368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제목 1">
            <a:extLst>
              <a:ext uri="{FF2B5EF4-FFF2-40B4-BE49-F238E27FC236}">
                <a16:creationId xmlns="" xmlns:a16="http://schemas.microsoft.com/office/drawing/2014/main" id="{02839153-E8CD-49CF-A352-CE2C89DD0C4B}"/>
              </a:ext>
            </a:extLst>
          </p:cNvPr>
          <p:cNvSpPr>
            <a:spLocks noGrp="1"/>
          </p:cNvSpPr>
          <p:nvPr>
            <p:ph type="title"/>
          </p:nvPr>
        </p:nvSpPr>
        <p:spPr>
          <a:xfrm>
            <a:off x="839788" y="365125"/>
            <a:ext cx="10515600" cy="1325563"/>
          </a:xfrm>
        </p:spPr>
        <p:txBody>
          <a:bodyPr/>
          <a:lstStyle/>
          <a:p>
            <a:r>
              <a:rPr lang="ko-KR" altLang="en-US"/>
              <a:t>마스터 제목 스타일 편집</a:t>
            </a:r>
          </a:p>
        </p:txBody>
      </p:sp>
      <p:sp>
        <p:nvSpPr>
          <p:cNvPr id="3" name="텍스트 개체 틀 2">
            <a:extLst>
              <a:ext uri="{FF2B5EF4-FFF2-40B4-BE49-F238E27FC236}">
                <a16:creationId xmlns="" xmlns:a16="http://schemas.microsoft.com/office/drawing/2014/main" id="{79D2D86D-B04B-4F6E-8B70-CEEE8EE74D2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a:t>마스터 텍스트 스타일을 편집하려면 클릭</a:t>
            </a:r>
          </a:p>
        </p:txBody>
      </p:sp>
      <p:sp>
        <p:nvSpPr>
          <p:cNvPr id="4" name="내용 개체 틀 3">
            <a:extLst>
              <a:ext uri="{FF2B5EF4-FFF2-40B4-BE49-F238E27FC236}">
                <a16:creationId xmlns="" xmlns:a16="http://schemas.microsoft.com/office/drawing/2014/main" id="{1ADF040F-70C5-4670-BDE4-017C92D5B3A1}"/>
              </a:ext>
            </a:extLst>
          </p:cNvPr>
          <p:cNvSpPr>
            <a:spLocks noGrp="1"/>
          </p:cNvSpPr>
          <p:nvPr>
            <p:ph sz="half" idx="2"/>
          </p:nvPr>
        </p:nvSpPr>
        <p:spPr>
          <a:xfrm>
            <a:off x="839788" y="2505075"/>
            <a:ext cx="5157787" cy="3684588"/>
          </a:xfrm>
        </p:spPr>
        <p:txBody>
          <a:bodyPr/>
          <a:lstStyle/>
          <a:p>
            <a:pPr lvl="0"/>
            <a:r>
              <a:rPr lang="ko-KR" altLang="en-US"/>
              <a:t>마스터 텍스트 스타일을 편집하려면 클릭</a:t>
            </a:r>
          </a:p>
          <a:p>
            <a:pPr lvl="1"/>
            <a:r>
              <a:rPr lang="ko-KR" altLang="en-US"/>
              <a:t>두 번째 수준</a:t>
            </a:r>
          </a:p>
          <a:p>
            <a:pPr lvl="2"/>
            <a:r>
              <a:rPr lang="ko-KR" altLang="en-US"/>
              <a:t>세 번째 수준</a:t>
            </a:r>
          </a:p>
          <a:p>
            <a:pPr lvl="3"/>
            <a:r>
              <a:rPr lang="ko-KR" altLang="en-US"/>
              <a:t>네 번째 수준</a:t>
            </a:r>
          </a:p>
          <a:p>
            <a:pPr lvl="4"/>
            <a:r>
              <a:rPr lang="ko-KR" altLang="en-US"/>
              <a:t>다섯 번째 수준</a:t>
            </a:r>
          </a:p>
        </p:txBody>
      </p:sp>
      <p:sp>
        <p:nvSpPr>
          <p:cNvPr id="5" name="텍스트 개체 틀 4">
            <a:extLst>
              <a:ext uri="{FF2B5EF4-FFF2-40B4-BE49-F238E27FC236}">
                <a16:creationId xmlns="" xmlns:a16="http://schemas.microsoft.com/office/drawing/2014/main" id="{002EE54B-8A53-409D-B09E-64BD2F952B8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a:t>마스터 텍스트 스타일을 편집하려면 클릭</a:t>
            </a:r>
          </a:p>
        </p:txBody>
      </p:sp>
      <p:sp>
        <p:nvSpPr>
          <p:cNvPr id="6" name="내용 개체 틀 5">
            <a:extLst>
              <a:ext uri="{FF2B5EF4-FFF2-40B4-BE49-F238E27FC236}">
                <a16:creationId xmlns="" xmlns:a16="http://schemas.microsoft.com/office/drawing/2014/main" id="{C2B72209-6EC7-4418-A78D-417AB466F567}"/>
              </a:ext>
            </a:extLst>
          </p:cNvPr>
          <p:cNvSpPr>
            <a:spLocks noGrp="1"/>
          </p:cNvSpPr>
          <p:nvPr>
            <p:ph sz="quarter" idx="4"/>
          </p:nvPr>
        </p:nvSpPr>
        <p:spPr>
          <a:xfrm>
            <a:off x="6172200" y="2505075"/>
            <a:ext cx="5183188" cy="3684588"/>
          </a:xfrm>
        </p:spPr>
        <p:txBody>
          <a:bodyPr/>
          <a:lstStyle/>
          <a:p>
            <a:pPr lvl="0"/>
            <a:r>
              <a:rPr lang="ko-KR" altLang="en-US"/>
              <a:t>마스터 텍스트 스타일을 편집하려면 클릭</a:t>
            </a:r>
          </a:p>
          <a:p>
            <a:pPr lvl="1"/>
            <a:r>
              <a:rPr lang="ko-KR" altLang="en-US"/>
              <a:t>두 번째 수준</a:t>
            </a:r>
          </a:p>
          <a:p>
            <a:pPr lvl="2"/>
            <a:r>
              <a:rPr lang="ko-KR" altLang="en-US"/>
              <a:t>세 번째 수준</a:t>
            </a:r>
          </a:p>
          <a:p>
            <a:pPr lvl="3"/>
            <a:r>
              <a:rPr lang="ko-KR" altLang="en-US"/>
              <a:t>네 번째 수준</a:t>
            </a:r>
          </a:p>
          <a:p>
            <a:pPr lvl="4"/>
            <a:r>
              <a:rPr lang="ko-KR" altLang="en-US"/>
              <a:t>다섯 번째 수준</a:t>
            </a:r>
          </a:p>
        </p:txBody>
      </p:sp>
      <p:sp>
        <p:nvSpPr>
          <p:cNvPr id="7" name="날짜 개체 틀 6">
            <a:extLst>
              <a:ext uri="{FF2B5EF4-FFF2-40B4-BE49-F238E27FC236}">
                <a16:creationId xmlns="" xmlns:a16="http://schemas.microsoft.com/office/drawing/2014/main" id="{8F99256C-B33C-4980-B58A-185F1B50800F}"/>
              </a:ext>
            </a:extLst>
          </p:cNvPr>
          <p:cNvSpPr>
            <a:spLocks noGrp="1"/>
          </p:cNvSpPr>
          <p:nvPr>
            <p:ph type="dt" sz="half" idx="10"/>
          </p:nvPr>
        </p:nvSpPr>
        <p:spPr/>
        <p:txBody>
          <a:bodyPr/>
          <a:lstStyle/>
          <a:p>
            <a:fld id="{205357DA-8AB8-4BB5-A76F-CDAFFBE83B3C}" type="datetime1">
              <a:rPr lang="ko-KR" altLang="en-US" smtClean="0">
                <a:solidFill>
                  <a:prstClr val="black">
                    <a:tint val="75000"/>
                  </a:prstClr>
                </a:solidFill>
              </a:rPr>
              <a:t>2021-05-14</a:t>
            </a:fld>
            <a:endParaRPr lang="ko-KR" altLang="en-US" dirty="0">
              <a:solidFill>
                <a:prstClr val="black">
                  <a:tint val="75000"/>
                </a:prstClr>
              </a:solidFill>
            </a:endParaRPr>
          </a:p>
        </p:txBody>
      </p:sp>
      <p:sp>
        <p:nvSpPr>
          <p:cNvPr id="8" name="바닥글 개체 틀 7">
            <a:extLst>
              <a:ext uri="{FF2B5EF4-FFF2-40B4-BE49-F238E27FC236}">
                <a16:creationId xmlns="" xmlns:a16="http://schemas.microsoft.com/office/drawing/2014/main" id="{10D41821-F2CE-4C29-8132-70323EDD61F2}"/>
              </a:ext>
            </a:extLst>
          </p:cNvPr>
          <p:cNvSpPr>
            <a:spLocks noGrp="1"/>
          </p:cNvSpPr>
          <p:nvPr>
            <p:ph type="ftr" sz="quarter" idx="11"/>
          </p:nvPr>
        </p:nvSpPr>
        <p:spPr/>
        <p:txBody>
          <a:bodyPr/>
          <a:lstStyle/>
          <a:p>
            <a:endParaRPr lang="ko-KR" altLang="en-US" dirty="0">
              <a:solidFill>
                <a:prstClr val="black">
                  <a:tint val="75000"/>
                </a:prstClr>
              </a:solidFill>
            </a:endParaRPr>
          </a:p>
        </p:txBody>
      </p:sp>
      <p:sp>
        <p:nvSpPr>
          <p:cNvPr id="9" name="슬라이드 번호 개체 틀 8">
            <a:extLst>
              <a:ext uri="{FF2B5EF4-FFF2-40B4-BE49-F238E27FC236}">
                <a16:creationId xmlns="" xmlns:a16="http://schemas.microsoft.com/office/drawing/2014/main" id="{98C219DB-B597-4742-98CD-2CAE4BE5026D}"/>
              </a:ext>
            </a:extLst>
          </p:cNvPr>
          <p:cNvSpPr>
            <a:spLocks noGrp="1"/>
          </p:cNvSpPr>
          <p:nvPr>
            <p:ph type="sldNum" sz="quarter" idx="12"/>
          </p:nvPr>
        </p:nvSpPr>
        <p:spPr/>
        <p:txBody>
          <a:bodyPr/>
          <a:lstStyle/>
          <a:p>
            <a:fld id="{92A3BBB8-EBE5-4A2B-AB70-89540E1C96C3}" type="slidenum">
              <a:rPr lang="ko-KR" altLang="en-US" smtClean="0">
                <a:solidFill>
                  <a:prstClr val="black">
                    <a:tint val="75000"/>
                  </a:prstClr>
                </a:solidFill>
              </a:rPr>
              <a:pPr/>
              <a:t>‹#›</a:t>
            </a:fld>
            <a:endParaRPr lang="ko-KR" altLang="en-US" dirty="0">
              <a:solidFill>
                <a:prstClr val="black">
                  <a:tint val="75000"/>
                </a:prstClr>
              </a:solidFill>
            </a:endParaRPr>
          </a:p>
        </p:txBody>
      </p:sp>
    </p:spTree>
    <p:extLst>
      <p:ext uri="{BB962C8B-B14F-4D97-AF65-F5344CB8AC3E}">
        <p14:creationId xmlns:p14="http://schemas.microsoft.com/office/powerpoint/2010/main" val="19613812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a:extLst>
              <a:ext uri="{FF2B5EF4-FFF2-40B4-BE49-F238E27FC236}">
                <a16:creationId xmlns="" xmlns:a16="http://schemas.microsoft.com/office/drawing/2014/main" id="{186D106D-5995-4C96-A34B-80776AE9EE60}"/>
              </a:ext>
            </a:extLst>
          </p:cNvPr>
          <p:cNvSpPr>
            <a:spLocks noGrp="1"/>
          </p:cNvSpPr>
          <p:nvPr>
            <p:ph type="title"/>
          </p:nvPr>
        </p:nvSpPr>
        <p:spPr/>
        <p:txBody>
          <a:bodyPr/>
          <a:lstStyle/>
          <a:p>
            <a:r>
              <a:rPr lang="ko-KR" altLang="en-US"/>
              <a:t>마스터 제목 스타일 편집</a:t>
            </a:r>
          </a:p>
        </p:txBody>
      </p:sp>
      <p:sp>
        <p:nvSpPr>
          <p:cNvPr id="3" name="날짜 개체 틀 2">
            <a:extLst>
              <a:ext uri="{FF2B5EF4-FFF2-40B4-BE49-F238E27FC236}">
                <a16:creationId xmlns="" xmlns:a16="http://schemas.microsoft.com/office/drawing/2014/main" id="{2FF2DA30-6E46-4781-A24E-22BEFDC9360A}"/>
              </a:ext>
            </a:extLst>
          </p:cNvPr>
          <p:cNvSpPr>
            <a:spLocks noGrp="1"/>
          </p:cNvSpPr>
          <p:nvPr>
            <p:ph type="dt" sz="half" idx="10"/>
          </p:nvPr>
        </p:nvSpPr>
        <p:spPr/>
        <p:txBody>
          <a:bodyPr/>
          <a:lstStyle/>
          <a:p>
            <a:fld id="{6541219A-CE36-44E7-9E24-B50B7BC14390}" type="datetime1">
              <a:rPr lang="ko-KR" altLang="en-US" smtClean="0">
                <a:solidFill>
                  <a:prstClr val="black">
                    <a:tint val="75000"/>
                  </a:prstClr>
                </a:solidFill>
              </a:rPr>
              <a:t>2021-05-14</a:t>
            </a:fld>
            <a:endParaRPr lang="ko-KR" altLang="en-US" dirty="0">
              <a:solidFill>
                <a:prstClr val="black">
                  <a:tint val="75000"/>
                </a:prstClr>
              </a:solidFill>
            </a:endParaRPr>
          </a:p>
        </p:txBody>
      </p:sp>
      <p:sp>
        <p:nvSpPr>
          <p:cNvPr id="4" name="바닥글 개체 틀 3">
            <a:extLst>
              <a:ext uri="{FF2B5EF4-FFF2-40B4-BE49-F238E27FC236}">
                <a16:creationId xmlns="" xmlns:a16="http://schemas.microsoft.com/office/drawing/2014/main" id="{B6E6DFE5-8E83-400E-805F-69D1FE731039}"/>
              </a:ext>
            </a:extLst>
          </p:cNvPr>
          <p:cNvSpPr>
            <a:spLocks noGrp="1"/>
          </p:cNvSpPr>
          <p:nvPr>
            <p:ph type="ftr" sz="quarter" idx="11"/>
          </p:nvPr>
        </p:nvSpPr>
        <p:spPr/>
        <p:txBody>
          <a:bodyPr/>
          <a:lstStyle/>
          <a:p>
            <a:endParaRPr lang="ko-KR" altLang="en-US" dirty="0">
              <a:solidFill>
                <a:prstClr val="black">
                  <a:tint val="75000"/>
                </a:prstClr>
              </a:solidFill>
            </a:endParaRPr>
          </a:p>
        </p:txBody>
      </p:sp>
      <p:sp>
        <p:nvSpPr>
          <p:cNvPr id="5" name="슬라이드 번호 개체 틀 4">
            <a:extLst>
              <a:ext uri="{FF2B5EF4-FFF2-40B4-BE49-F238E27FC236}">
                <a16:creationId xmlns="" xmlns:a16="http://schemas.microsoft.com/office/drawing/2014/main" id="{0DD16593-628A-472D-A9C3-C41BD8886B0A}"/>
              </a:ext>
            </a:extLst>
          </p:cNvPr>
          <p:cNvSpPr>
            <a:spLocks noGrp="1"/>
          </p:cNvSpPr>
          <p:nvPr>
            <p:ph type="sldNum" sz="quarter" idx="12"/>
          </p:nvPr>
        </p:nvSpPr>
        <p:spPr/>
        <p:txBody>
          <a:bodyPr/>
          <a:lstStyle/>
          <a:p>
            <a:fld id="{92A3BBB8-EBE5-4A2B-AB70-89540E1C96C3}" type="slidenum">
              <a:rPr lang="ko-KR" altLang="en-US" smtClean="0">
                <a:solidFill>
                  <a:prstClr val="black">
                    <a:tint val="75000"/>
                  </a:prstClr>
                </a:solidFill>
              </a:rPr>
              <a:pPr/>
              <a:t>‹#›</a:t>
            </a:fld>
            <a:endParaRPr lang="ko-KR" altLang="en-US" dirty="0">
              <a:solidFill>
                <a:prstClr val="black">
                  <a:tint val="75000"/>
                </a:prstClr>
              </a:solidFill>
            </a:endParaRPr>
          </a:p>
        </p:txBody>
      </p:sp>
    </p:spTree>
    <p:extLst>
      <p:ext uri="{BB962C8B-B14F-4D97-AF65-F5344CB8AC3E}">
        <p14:creationId xmlns:p14="http://schemas.microsoft.com/office/powerpoint/2010/main" val="15738252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날짜 개체 틀 1">
            <a:extLst>
              <a:ext uri="{FF2B5EF4-FFF2-40B4-BE49-F238E27FC236}">
                <a16:creationId xmlns="" xmlns:a16="http://schemas.microsoft.com/office/drawing/2014/main" id="{49B1C4D2-3722-4C1D-B0E4-3ABC0DA4CA9D}"/>
              </a:ext>
            </a:extLst>
          </p:cNvPr>
          <p:cNvSpPr>
            <a:spLocks noGrp="1"/>
          </p:cNvSpPr>
          <p:nvPr>
            <p:ph type="dt" sz="half" idx="10"/>
          </p:nvPr>
        </p:nvSpPr>
        <p:spPr/>
        <p:txBody>
          <a:bodyPr/>
          <a:lstStyle/>
          <a:p>
            <a:fld id="{B2645F2C-CEA5-43A9-A90F-98BB629C5179}" type="datetime1">
              <a:rPr lang="ko-KR" altLang="en-US" smtClean="0">
                <a:solidFill>
                  <a:prstClr val="black">
                    <a:tint val="75000"/>
                  </a:prstClr>
                </a:solidFill>
              </a:rPr>
              <a:t>2021-05-14</a:t>
            </a:fld>
            <a:endParaRPr lang="ko-KR" altLang="en-US" dirty="0">
              <a:solidFill>
                <a:prstClr val="black">
                  <a:tint val="75000"/>
                </a:prstClr>
              </a:solidFill>
            </a:endParaRPr>
          </a:p>
        </p:txBody>
      </p:sp>
      <p:sp>
        <p:nvSpPr>
          <p:cNvPr id="3" name="바닥글 개체 틀 2">
            <a:extLst>
              <a:ext uri="{FF2B5EF4-FFF2-40B4-BE49-F238E27FC236}">
                <a16:creationId xmlns="" xmlns:a16="http://schemas.microsoft.com/office/drawing/2014/main" id="{C3A393B7-AE11-4029-9D65-0BDEFB02DCD9}"/>
              </a:ext>
            </a:extLst>
          </p:cNvPr>
          <p:cNvSpPr>
            <a:spLocks noGrp="1"/>
          </p:cNvSpPr>
          <p:nvPr>
            <p:ph type="ftr" sz="quarter" idx="11"/>
          </p:nvPr>
        </p:nvSpPr>
        <p:spPr/>
        <p:txBody>
          <a:bodyPr/>
          <a:lstStyle/>
          <a:p>
            <a:endParaRPr lang="ko-KR" altLang="en-US" dirty="0">
              <a:solidFill>
                <a:prstClr val="black">
                  <a:tint val="75000"/>
                </a:prstClr>
              </a:solidFill>
            </a:endParaRPr>
          </a:p>
        </p:txBody>
      </p:sp>
      <p:sp>
        <p:nvSpPr>
          <p:cNvPr id="4" name="슬라이드 번호 개체 틀 3">
            <a:extLst>
              <a:ext uri="{FF2B5EF4-FFF2-40B4-BE49-F238E27FC236}">
                <a16:creationId xmlns="" xmlns:a16="http://schemas.microsoft.com/office/drawing/2014/main" id="{DB9F3B94-79EC-477D-B625-FF12E8701FDD}"/>
              </a:ext>
            </a:extLst>
          </p:cNvPr>
          <p:cNvSpPr>
            <a:spLocks noGrp="1"/>
          </p:cNvSpPr>
          <p:nvPr>
            <p:ph type="sldNum" sz="quarter" idx="12"/>
          </p:nvPr>
        </p:nvSpPr>
        <p:spPr/>
        <p:txBody>
          <a:bodyPr/>
          <a:lstStyle/>
          <a:p>
            <a:fld id="{92A3BBB8-EBE5-4A2B-AB70-89540E1C96C3}" type="slidenum">
              <a:rPr lang="ko-KR" altLang="en-US" smtClean="0">
                <a:solidFill>
                  <a:prstClr val="black">
                    <a:tint val="75000"/>
                  </a:prstClr>
                </a:solidFill>
              </a:rPr>
              <a:pPr/>
              <a:t>‹#›</a:t>
            </a:fld>
            <a:endParaRPr lang="ko-KR" altLang="en-US" dirty="0">
              <a:solidFill>
                <a:prstClr val="black">
                  <a:tint val="75000"/>
                </a:prstClr>
              </a:solidFill>
            </a:endParaRPr>
          </a:p>
        </p:txBody>
      </p:sp>
    </p:spTree>
    <p:extLst>
      <p:ext uri="{BB962C8B-B14F-4D97-AF65-F5344CB8AC3E}">
        <p14:creationId xmlns:p14="http://schemas.microsoft.com/office/powerpoint/2010/main" val="5874743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제목 1">
            <a:extLst>
              <a:ext uri="{FF2B5EF4-FFF2-40B4-BE49-F238E27FC236}">
                <a16:creationId xmlns="" xmlns:a16="http://schemas.microsoft.com/office/drawing/2014/main" id="{68D40AC1-6795-4CA4-8863-90C130E9FF6C}"/>
              </a:ext>
            </a:extLst>
          </p:cNvPr>
          <p:cNvSpPr>
            <a:spLocks noGrp="1"/>
          </p:cNvSpPr>
          <p:nvPr>
            <p:ph type="title"/>
          </p:nvPr>
        </p:nvSpPr>
        <p:spPr>
          <a:xfrm>
            <a:off x="839788" y="457200"/>
            <a:ext cx="3932237" cy="1600200"/>
          </a:xfrm>
        </p:spPr>
        <p:txBody>
          <a:bodyPr anchor="b"/>
          <a:lstStyle>
            <a:lvl1pPr>
              <a:defRPr sz="3200"/>
            </a:lvl1pPr>
          </a:lstStyle>
          <a:p>
            <a:r>
              <a:rPr lang="ko-KR" altLang="en-US"/>
              <a:t>마스터 제목 스타일 편집</a:t>
            </a:r>
          </a:p>
        </p:txBody>
      </p:sp>
      <p:sp>
        <p:nvSpPr>
          <p:cNvPr id="3" name="내용 개체 틀 2">
            <a:extLst>
              <a:ext uri="{FF2B5EF4-FFF2-40B4-BE49-F238E27FC236}">
                <a16:creationId xmlns="" xmlns:a16="http://schemas.microsoft.com/office/drawing/2014/main" id="{B0AA3D37-5CDD-4F3C-8395-110B381166E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o-KR" altLang="en-US"/>
              <a:t>마스터 텍스트 스타일을 편집하려면 클릭</a:t>
            </a:r>
          </a:p>
          <a:p>
            <a:pPr lvl="1"/>
            <a:r>
              <a:rPr lang="ko-KR" altLang="en-US"/>
              <a:t>두 번째 수준</a:t>
            </a:r>
          </a:p>
          <a:p>
            <a:pPr lvl="2"/>
            <a:r>
              <a:rPr lang="ko-KR" altLang="en-US"/>
              <a:t>세 번째 수준</a:t>
            </a:r>
          </a:p>
          <a:p>
            <a:pPr lvl="3"/>
            <a:r>
              <a:rPr lang="ko-KR" altLang="en-US"/>
              <a:t>네 번째 수준</a:t>
            </a:r>
          </a:p>
          <a:p>
            <a:pPr lvl="4"/>
            <a:r>
              <a:rPr lang="ko-KR" altLang="en-US"/>
              <a:t>다섯 번째 수준</a:t>
            </a:r>
          </a:p>
        </p:txBody>
      </p:sp>
      <p:sp>
        <p:nvSpPr>
          <p:cNvPr id="4" name="텍스트 개체 틀 3">
            <a:extLst>
              <a:ext uri="{FF2B5EF4-FFF2-40B4-BE49-F238E27FC236}">
                <a16:creationId xmlns="" xmlns:a16="http://schemas.microsoft.com/office/drawing/2014/main" id="{2E09C48F-85AB-4E64-BEFA-3A18C6A9F9C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ko-KR" altLang="en-US"/>
              <a:t>마스터 텍스트 스타일을 편집하려면 클릭</a:t>
            </a:r>
          </a:p>
        </p:txBody>
      </p:sp>
      <p:sp>
        <p:nvSpPr>
          <p:cNvPr id="5" name="날짜 개체 틀 4">
            <a:extLst>
              <a:ext uri="{FF2B5EF4-FFF2-40B4-BE49-F238E27FC236}">
                <a16:creationId xmlns="" xmlns:a16="http://schemas.microsoft.com/office/drawing/2014/main" id="{B6C7D03F-6B67-4E51-B669-6A0E67E1E6BB}"/>
              </a:ext>
            </a:extLst>
          </p:cNvPr>
          <p:cNvSpPr>
            <a:spLocks noGrp="1"/>
          </p:cNvSpPr>
          <p:nvPr>
            <p:ph type="dt" sz="half" idx="10"/>
          </p:nvPr>
        </p:nvSpPr>
        <p:spPr/>
        <p:txBody>
          <a:bodyPr/>
          <a:lstStyle/>
          <a:p>
            <a:fld id="{FF77778F-DE4F-46B4-B954-4B11AFAA175B}" type="datetime1">
              <a:rPr lang="ko-KR" altLang="en-US" smtClean="0">
                <a:solidFill>
                  <a:prstClr val="black">
                    <a:tint val="75000"/>
                  </a:prstClr>
                </a:solidFill>
              </a:rPr>
              <a:t>2021-05-14</a:t>
            </a:fld>
            <a:endParaRPr lang="ko-KR" altLang="en-US" dirty="0">
              <a:solidFill>
                <a:prstClr val="black">
                  <a:tint val="75000"/>
                </a:prstClr>
              </a:solidFill>
            </a:endParaRPr>
          </a:p>
        </p:txBody>
      </p:sp>
      <p:sp>
        <p:nvSpPr>
          <p:cNvPr id="6" name="바닥글 개체 틀 5">
            <a:extLst>
              <a:ext uri="{FF2B5EF4-FFF2-40B4-BE49-F238E27FC236}">
                <a16:creationId xmlns="" xmlns:a16="http://schemas.microsoft.com/office/drawing/2014/main" id="{085481C9-7778-4E3B-A752-9007B5C851F6}"/>
              </a:ext>
            </a:extLst>
          </p:cNvPr>
          <p:cNvSpPr>
            <a:spLocks noGrp="1"/>
          </p:cNvSpPr>
          <p:nvPr>
            <p:ph type="ftr" sz="quarter" idx="11"/>
          </p:nvPr>
        </p:nvSpPr>
        <p:spPr/>
        <p:txBody>
          <a:bodyPr/>
          <a:lstStyle/>
          <a:p>
            <a:endParaRPr lang="ko-KR" altLang="en-US" dirty="0">
              <a:solidFill>
                <a:prstClr val="black">
                  <a:tint val="75000"/>
                </a:prstClr>
              </a:solidFill>
            </a:endParaRPr>
          </a:p>
        </p:txBody>
      </p:sp>
      <p:sp>
        <p:nvSpPr>
          <p:cNvPr id="7" name="슬라이드 번호 개체 틀 6">
            <a:extLst>
              <a:ext uri="{FF2B5EF4-FFF2-40B4-BE49-F238E27FC236}">
                <a16:creationId xmlns="" xmlns:a16="http://schemas.microsoft.com/office/drawing/2014/main" id="{E0C20EB4-E727-4E37-91E3-2D601E7FF376}"/>
              </a:ext>
            </a:extLst>
          </p:cNvPr>
          <p:cNvSpPr>
            <a:spLocks noGrp="1"/>
          </p:cNvSpPr>
          <p:nvPr>
            <p:ph type="sldNum" sz="quarter" idx="12"/>
          </p:nvPr>
        </p:nvSpPr>
        <p:spPr/>
        <p:txBody>
          <a:bodyPr/>
          <a:lstStyle/>
          <a:p>
            <a:fld id="{92A3BBB8-EBE5-4A2B-AB70-89540E1C96C3}" type="slidenum">
              <a:rPr lang="ko-KR" altLang="en-US" smtClean="0">
                <a:solidFill>
                  <a:prstClr val="black">
                    <a:tint val="75000"/>
                  </a:prstClr>
                </a:solidFill>
              </a:rPr>
              <a:pPr/>
              <a:t>‹#›</a:t>
            </a:fld>
            <a:endParaRPr lang="ko-KR" altLang="en-US" dirty="0">
              <a:solidFill>
                <a:prstClr val="black">
                  <a:tint val="75000"/>
                </a:prstClr>
              </a:solidFill>
            </a:endParaRPr>
          </a:p>
        </p:txBody>
      </p:sp>
    </p:spTree>
    <p:extLst>
      <p:ext uri="{BB962C8B-B14F-4D97-AF65-F5344CB8AC3E}">
        <p14:creationId xmlns:p14="http://schemas.microsoft.com/office/powerpoint/2010/main" val="9213440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제목 1">
            <a:extLst>
              <a:ext uri="{FF2B5EF4-FFF2-40B4-BE49-F238E27FC236}">
                <a16:creationId xmlns="" xmlns:a16="http://schemas.microsoft.com/office/drawing/2014/main" id="{850C0D57-3EBF-4D7D-9103-029D562A3153}"/>
              </a:ext>
            </a:extLst>
          </p:cNvPr>
          <p:cNvSpPr>
            <a:spLocks noGrp="1"/>
          </p:cNvSpPr>
          <p:nvPr>
            <p:ph type="title"/>
          </p:nvPr>
        </p:nvSpPr>
        <p:spPr>
          <a:xfrm>
            <a:off x="839788" y="457200"/>
            <a:ext cx="3932237" cy="1600200"/>
          </a:xfrm>
        </p:spPr>
        <p:txBody>
          <a:bodyPr anchor="b"/>
          <a:lstStyle>
            <a:lvl1pPr>
              <a:defRPr sz="3200"/>
            </a:lvl1pPr>
          </a:lstStyle>
          <a:p>
            <a:r>
              <a:rPr lang="ko-KR" altLang="en-US"/>
              <a:t>마스터 제목 스타일 편집</a:t>
            </a:r>
          </a:p>
        </p:txBody>
      </p:sp>
      <p:sp>
        <p:nvSpPr>
          <p:cNvPr id="3" name="그림 개체 틀 2">
            <a:extLst>
              <a:ext uri="{FF2B5EF4-FFF2-40B4-BE49-F238E27FC236}">
                <a16:creationId xmlns="" xmlns:a16="http://schemas.microsoft.com/office/drawing/2014/main" id="{1925C662-F8E6-4896-9E6B-19D16B20995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ko-KR" altLang="en-US" dirty="0"/>
          </a:p>
        </p:txBody>
      </p:sp>
      <p:sp>
        <p:nvSpPr>
          <p:cNvPr id="4" name="텍스트 개체 틀 3">
            <a:extLst>
              <a:ext uri="{FF2B5EF4-FFF2-40B4-BE49-F238E27FC236}">
                <a16:creationId xmlns="" xmlns:a16="http://schemas.microsoft.com/office/drawing/2014/main" id="{57ED9F6B-4286-432D-A5CB-100E7F77658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ko-KR" altLang="en-US"/>
              <a:t>마스터 텍스트 스타일을 편집하려면 클릭</a:t>
            </a:r>
          </a:p>
        </p:txBody>
      </p:sp>
      <p:sp>
        <p:nvSpPr>
          <p:cNvPr id="5" name="날짜 개체 틀 4">
            <a:extLst>
              <a:ext uri="{FF2B5EF4-FFF2-40B4-BE49-F238E27FC236}">
                <a16:creationId xmlns="" xmlns:a16="http://schemas.microsoft.com/office/drawing/2014/main" id="{CBAD39F7-71D8-4D10-B6E7-04E0D95EBDF0}"/>
              </a:ext>
            </a:extLst>
          </p:cNvPr>
          <p:cNvSpPr>
            <a:spLocks noGrp="1"/>
          </p:cNvSpPr>
          <p:nvPr>
            <p:ph type="dt" sz="half" idx="10"/>
          </p:nvPr>
        </p:nvSpPr>
        <p:spPr/>
        <p:txBody>
          <a:bodyPr/>
          <a:lstStyle/>
          <a:p>
            <a:fld id="{24E2B344-6D53-4DFA-AB0D-762997B4BA70}" type="datetime1">
              <a:rPr lang="ko-KR" altLang="en-US" smtClean="0">
                <a:solidFill>
                  <a:prstClr val="black">
                    <a:tint val="75000"/>
                  </a:prstClr>
                </a:solidFill>
              </a:rPr>
              <a:t>2021-05-14</a:t>
            </a:fld>
            <a:endParaRPr lang="ko-KR" altLang="en-US" dirty="0">
              <a:solidFill>
                <a:prstClr val="black">
                  <a:tint val="75000"/>
                </a:prstClr>
              </a:solidFill>
            </a:endParaRPr>
          </a:p>
        </p:txBody>
      </p:sp>
      <p:sp>
        <p:nvSpPr>
          <p:cNvPr id="6" name="바닥글 개체 틀 5">
            <a:extLst>
              <a:ext uri="{FF2B5EF4-FFF2-40B4-BE49-F238E27FC236}">
                <a16:creationId xmlns="" xmlns:a16="http://schemas.microsoft.com/office/drawing/2014/main" id="{043C73A8-E25B-4949-B956-80A5EC260FD8}"/>
              </a:ext>
            </a:extLst>
          </p:cNvPr>
          <p:cNvSpPr>
            <a:spLocks noGrp="1"/>
          </p:cNvSpPr>
          <p:nvPr>
            <p:ph type="ftr" sz="quarter" idx="11"/>
          </p:nvPr>
        </p:nvSpPr>
        <p:spPr/>
        <p:txBody>
          <a:bodyPr/>
          <a:lstStyle/>
          <a:p>
            <a:endParaRPr lang="ko-KR" altLang="en-US" dirty="0">
              <a:solidFill>
                <a:prstClr val="black">
                  <a:tint val="75000"/>
                </a:prstClr>
              </a:solidFill>
            </a:endParaRPr>
          </a:p>
        </p:txBody>
      </p:sp>
      <p:sp>
        <p:nvSpPr>
          <p:cNvPr id="7" name="슬라이드 번호 개체 틀 6">
            <a:extLst>
              <a:ext uri="{FF2B5EF4-FFF2-40B4-BE49-F238E27FC236}">
                <a16:creationId xmlns="" xmlns:a16="http://schemas.microsoft.com/office/drawing/2014/main" id="{777CE8D1-E11F-4E87-B585-E1E5C94635AD}"/>
              </a:ext>
            </a:extLst>
          </p:cNvPr>
          <p:cNvSpPr>
            <a:spLocks noGrp="1"/>
          </p:cNvSpPr>
          <p:nvPr>
            <p:ph type="sldNum" sz="quarter" idx="12"/>
          </p:nvPr>
        </p:nvSpPr>
        <p:spPr/>
        <p:txBody>
          <a:bodyPr/>
          <a:lstStyle/>
          <a:p>
            <a:fld id="{92A3BBB8-EBE5-4A2B-AB70-89540E1C96C3}" type="slidenum">
              <a:rPr lang="ko-KR" altLang="en-US" smtClean="0">
                <a:solidFill>
                  <a:prstClr val="black">
                    <a:tint val="75000"/>
                  </a:prstClr>
                </a:solidFill>
              </a:rPr>
              <a:pPr/>
              <a:t>‹#›</a:t>
            </a:fld>
            <a:endParaRPr lang="ko-KR" altLang="en-US" dirty="0">
              <a:solidFill>
                <a:prstClr val="black">
                  <a:tint val="75000"/>
                </a:prstClr>
              </a:solidFill>
            </a:endParaRPr>
          </a:p>
        </p:txBody>
      </p:sp>
    </p:spTree>
    <p:extLst>
      <p:ext uri="{BB962C8B-B14F-4D97-AF65-F5344CB8AC3E}">
        <p14:creationId xmlns:p14="http://schemas.microsoft.com/office/powerpoint/2010/main" val="36132111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제목 개체 틀 1">
            <a:extLst>
              <a:ext uri="{FF2B5EF4-FFF2-40B4-BE49-F238E27FC236}">
                <a16:creationId xmlns="" xmlns:a16="http://schemas.microsoft.com/office/drawing/2014/main" id="{7718C337-9B27-40D3-A9B2-4005EE7EA8D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ko-KR" altLang="en-US"/>
              <a:t>마스터 제목 스타일 편집</a:t>
            </a:r>
          </a:p>
        </p:txBody>
      </p:sp>
      <p:sp>
        <p:nvSpPr>
          <p:cNvPr id="3" name="텍스트 개체 틀 2">
            <a:extLst>
              <a:ext uri="{FF2B5EF4-FFF2-40B4-BE49-F238E27FC236}">
                <a16:creationId xmlns="" xmlns:a16="http://schemas.microsoft.com/office/drawing/2014/main" id="{9B69189F-28A1-4057-8CE9-3B76810BF95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ko-KR" altLang="en-US"/>
              <a:t>마스터 텍스트 스타일을 편집하려면 클릭</a:t>
            </a:r>
          </a:p>
          <a:p>
            <a:pPr lvl="1"/>
            <a:r>
              <a:rPr lang="ko-KR" altLang="en-US"/>
              <a:t>두 번째 수준</a:t>
            </a:r>
          </a:p>
          <a:p>
            <a:pPr lvl="2"/>
            <a:r>
              <a:rPr lang="ko-KR" altLang="en-US"/>
              <a:t>세 번째 수준</a:t>
            </a:r>
          </a:p>
          <a:p>
            <a:pPr lvl="3"/>
            <a:r>
              <a:rPr lang="ko-KR" altLang="en-US"/>
              <a:t>네 번째 수준</a:t>
            </a:r>
          </a:p>
          <a:p>
            <a:pPr lvl="4"/>
            <a:r>
              <a:rPr lang="ko-KR" altLang="en-US"/>
              <a:t>다섯 번째 수준</a:t>
            </a:r>
          </a:p>
        </p:txBody>
      </p:sp>
      <p:sp>
        <p:nvSpPr>
          <p:cNvPr id="4" name="날짜 개체 틀 3">
            <a:extLst>
              <a:ext uri="{FF2B5EF4-FFF2-40B4-BE49-F238E27FC236}">
                <a16:creationId xmlns="" xmlns:a16="http://schemas.microsoft.com/office/drawing/2014/main" id="{65F256D8-7BB6-49E2-954E-EF9E05DBF8F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9094283-406E-452A-A09A-D6EBCA7B2D2A}" type="datetime1">
              <a:rPr lang="ko-KR" altLang="en-US" smtClean="0">
                <a:solidFill>
                  <a:prstClr val="black">
                    <a:tint val="75000"/>
                  </a:prstClr>
                </a:solidFill>
              </a:rPr>
              <a:t>2021-05-14</a:t>
            </a:fld>
            <a:endParaRPr lang="ko-KR" altLang="en-US" dirty="0">
              <a:solidFill>
                <a:prstClr val="black">
                  <a:tint val="75000"/>
                </a:prstClr>
              </a:solidFill>
            </a:endParaRPr>
          </a:p>
        </p:txBody>
      </p:sp>
      <p:sp>
        <p:nvSpPr>
          <p:cNvPr id="5" name="바닥글 개체 틀 4">
            <a:extLst>
              <a:ext uri="{FF2B5EF4-FFF2-40B4-BE49-F238E27FC236}">
                <a16:creationId xmlns="" xmlns:a16="http://schemas.microsoft.com/office/drawing/2014/main" id="{DB38B22D-A8A6-4CDF-89EF-E670765EC8E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ko-KR" altLang="en-US" dirty="0">
              <a:solidFill>
                <a:prstClr val="black">
                  <a:tint val="75000"/>
                </a:prstClr>
              </a:solidFill>
            </a:endParaRPr>
          </a:p>
        </p:txBody>
      </p:sp>
      <p:sp>
        <p:nvSpPr>
          <p:cNvPr id="6" name="슬라이드 번호 개체 틀 5">
            <a:extLst>
              <a:ext uri="{FF2B5EF4-FFF2-40B4-BE49-F238E27FC236}">
                <a16:creationId xmlns="" xmlns:a16="http://schemas.microsoft.com/office/drawing/2014/main" id="{DEBBC4C3-52FC-436A-A3AE-F6A5F52B660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2A3BBB8-EBE5-4A2B-AB70-89540E1C96C3}" type="slidenum">
              <a:rPr lang="ko-KR" altLang="en-US" smtClean="0">
                <a:solidFill>
                  <a:prstClr val="black">
                    <a:tint val="75000"/>
                  </a:prstClr>
                </a:solidFill>
              </a:rPr>
              <a:pPr/>
              <a:t>‹#›</a:t>
            </a:fld>
            <a:endParaRPr lang="ko-KR" altLang="en-US" dirty="0">
              <a:solidFill>
                <a:prstClr val="black">
                  <a:tint val="75000"/>
                </a:prstClr>
              </a:solidFill>
            </a:endParaRPr>
          </a:p>
        </p:txBody>
      </p:sp>
    </p:spTree>
    <p:extLst>
      <p:ext uri="{BB962C8B-B14F-4D97-AF65-F5344CB8AC3E}">
        <p14:creationId xmlns:p14="http://schemas.microsoft.com/office/powerpoint/2010/main" val="356098776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ftr="0" dt="0"/>
  <p:txStyles>
    <p:titleStyle>
      <a:lvl1pPr algn="l" defTabSz="914400" rtl="0" eaLnBrk="1" latinLnBrk="1"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1"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1"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1"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6.gif"/><Relationship Id="rId2" Type="http://schemas.openxmlformats.org/officeDocument/2006/relationships/image" Target="../media/image5.gif"/><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7.gif"/><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8.gi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70" name="그룹 169">
            <a:extLst>
              <a:ext uri="{FF2B5EF4-FFF2-40B4-BE49-F238E27FC236}">
                <a16:creationId xmlns="" xmlns:a16="http://schemas.microsoft.com/office/drawing/2014/main" id="{E36B6EBC-5260-4780-9252-C57AADF91453}"/>
              </a:ext>
            </a:extLst>
          </p:cNvPr>
          <p:cNvGrpSpPr/>
          <p:nvPr/>
        </p:nvGrpSpPr>
        <p:grpSpPr>
          <a:xfrm>
            <a:off x="107004" y="722227"/>
            <a:ext cx="4464405" cy="5617632"/>
            <a:chOff x="8495803" y="8937"/>
            <a:chExt cx="3052360" cy="3840833"/>
          </a:xfrm>
        </p:grpSpPr>
        <p:sp>
          <p:nvSpPr>
            <p:cNvPr id="173" name="자유형: 도형 1">
              <a:extLst>
                <a:ext uri="{FF2B5EF4-FFF2-40B4-BE49-F238E27FC236}">
                  <a16:creationId xmlns="" xmlns:a16="http://schemas.microsoft.com/office/drawing/2014/main" id="{CE0B8359-43F0-4C1A-914E-1035AC193D41}"/>
                </a:ext>
              </a:extLst>
            </p:cNvPr>
            <p:cNvSpPr/>
            <p:nvPr/>
          </p:nvSpPr>
          <p:spPr>
            <a:xfrm>
              <a:off x="8616949" y="95248"/>
              <a:ext cx="2876550" cy="3748262"/>
            </a:xfrm>
            <a:custGeom>
              <a:avLst/>
              <a:gdLst>
                <a:gd name="connsiteX0" fmla="*/ 2432050 w 2876550"/>
                <a:gd name="connsiteY0" fmla="*/ 3746500 h 3746500"/>
                <a:gd name="connsiteX1" fmla="*/ 933450 w 2876550"/>
                <a:gd name="connsiteY1" fmla="*/ 3740150 h 3746500"/>
                <a:gd name="connsiteX2" fmla="*/ 920750 w 2876550"/>
                <a:gd name="connsiteY2" fmla="*/ 3498850 h 3746500"/>
                <a:gd name="connsiteX3" fmla="*/ 615950 w 2876550"/>
                <a:gd name="connsiteY3" fmla="*/ 2901950 h 3746500"/>
                <a:gd name="connsiteX4" fmla="*/ 209550 w 2876550"/>
                <a:gd name="connsiteY4" fmla="*/ 2171700 h 3746500"/>
                <a:gd name="connsiteX5" fmla="*/ 0 w 2876550"/>
                <a:gd name="connsiteY5" fmla="*/ 1892300 h 3746500"/>
                <a:gd name="connsiteX6" fmla="*/ 0 w 2876550"/>
                <a:gd name="connsiteY6" fmla="*/ 1790700 h 3746500"/>
                <a:gd name="connsiteX7" fmla="*/ 209550 w 2876550"/>
                <a:gd name="connsiteY7" fmla="*/ 1676400 h 3746500"/>
                <a:gd name="connsiteX8" fmla="*/ 527050 w 2876550"/>
                <a:gd name="connsiteY8" fmla="*/ 1689100 h 3746500"/>
                <a:gd name="connsiteX9" fmla="*/ 819150 w 2876550"/>
                <a:gd name="connsiteY9" fmla="*/ 1911350 h 3746500"/>
                <a:gd name="connsiteX10" fmla="*/ 908050 w 2876550"/>
                <a:gd name="connsiteY10" fmla="*/ 2063750 h 3746500"/>
                <a:gd name="connsiteX11" fmla="*/ 939800 w 2876550"/>
                <a:gd name="connsiteY11" fmla="*/ 298450 h 3746500"/>
                <a:gd name="connsiteX12" fmla="*/ 1079500 w 2876550"/>
                <a:gd name="connsiteY12" fmla="*/ 152400 h 3746500"/>
                <a:gd name="connsiteX13" fmla="*/ 1346200 w 2876550"/>
                <a:gd name="connsiteY13" fmla="*/ 190500 h 3746500"/>
                <a:gd name="connsiteX14" fmla="*/ 1390650 w 2876550"/>
                <a:gd name="connsiteY14" fmla="*/ 247650 h 3746500"/>
                <a:gd name="connsiteX15" fmla="*/ 1517650 w 2876550"/>
                <a:gd name="connsiteY15" fmla="*/ 6350 h 3746500"/>
                <a:gd name="connsiteX16" fmla="*/ 1670050 w 2876550"/>
                <a:gd name="connsiteY16" fmla="*/ 0 h 3746500"/>
                <a:gd name="connsiteX17" fmla="*/ 1860550 w 2876550"/>
                <a:gd name="connsiteY17" fmla="*/ 69850 h 3746500"/>
                <a:gd name="connsiteX18" fmla="*/ 1917700 w 2876550"/>
                <a:gd name="connsiteY18" fmla="*/ 196850 h 3746500"/>
                <a:gd name="connsiteX19" fmla="*/ 2127250 w 2876550"/>
                <a:gd name="connsiteY19" fmla="*/ 152400 h 3746500"/>
                <a:gd name="connsiteX20" fmla="*/ 2311400 w 2876550"/>
                <a:gd name="connsiteY20" fmla="*/ 228600 h 3746500"/>
                <a:gd name="connsiteX21" fmla="*/ 2368550 w 2876550"/>
                <a:gd name="connsiteY21" fmla="*/ 425450 h 3746500"/>
                <a:gd name="connsiteX22" fmla="*/ 2387600 w 2876550"/>
                <a:gd name="connsiteY22" fmla="*/ 882650 h 3746500"/>
                <a:gd name="connsiteX23" fmla="*/ 2482850 w 2876550"/>
                <a:gd name="connsiteY23" fmla="*/ 806450 h 3746500"/>
                <a:gd name="connsiteX24" fmla="*/ 2647950 w 2876550"/>
                <a:gd name="connsiteY24" fmla="*/ 812800 h 3746500"/>
                <a:gd name="connsiteX25" fmla="*/ 2813050 w 2876550"/>
                <a:gd name="connsiteY25" fmla="*/ 857250 h 3746500"/>
                <a:gd name="connsiteX26" fmla="*/ 2851150 w 2876550"/>
                <a:gd name="connsiteY26" fmla="*/ 1041400 h 3746500"/>
                <a:gd name="connsiteX27" fmla="*/ 2876550 w 2876550"/>
                <a:gd name="connsiteY27" fmla="*/ 1714500 h 3746500"/>
                <a:gd name="connsiteX28" fmla="*/ 2857500 w 2876550"/>
                <a:gd name="connsiteY28" fmla="*/ 2374900 h 3746500"/>
                <a:gd name="connsiteX29" fmla="*/ 2781300 w 2876550"/>
                <a:gd name="connsiteY29" fmla="*/ 2857500 h 3746500"/>
                <a:gd name="connsiteX30" fmla="*/ 2628900 w 2876550"/>
                <a:gd name="connsiteY30" fmla="*/ 3181350 h 3746500"/>
                <a:gd name="connsiteX31" fmla="*/ 2451100 w 2876550"/>
                <a:gd name="connsiteY31" fmla="*/ 3429000 h 3746500"/>
                <a:gd name="connsiteX32" fmla="*/ 2432050 w 2876550"/>
                <a:gd name="connsiteY32" fmla="*/ 3746500 h 3746500"/>
                <a:gd name="connsiteX0" fmla="*/ 2432050 w 2876550"/>
                <a:gd name="connsiteY0" fmla="*/ 3746500 h 5373360"/>
                <a:gd name="connsiteX1" fmla="*/ 953319 w 2876550"/>
                <a:gd name="connsiteY1" fmla="*/ 5373360 h 5373360"/>
                <a:gd name="connsiteX2" fmla="*/ 920750 w 2876550"/>
                <a:gd name="connsiteY2" fmla="*/ 3498850 h 5373360"/>
                <a:gd name="connsiteX3" fmla="*/ 615950 w 2876550"/>
                <a:gd name="connsiteY3" fmla="*/ 2901950 h 5373360"/>
                <a:gd name="connsiteX4" fmla="*/ 209550 w 2876550"/>
                <a:gd name="connsiteY4" fmla="*/ 2171700 h 5373360"/>
                <a:gd name="connsiteX5" fmla="*/ 0 w 2876550"/>
                <a:gd name="connsiteY5" fmla="*/ 1892300 h 5373360"/>
                <a:gd name="connsiteX6" fmla="*/ 0 w 2876550"/>
                <a:gd name="connsiteY6" fmla="*/ 1790700 h 5373360"/>
                <a:gd name="connsiteX7" fmla="*/ 209550 w 2876550"/>
                <a:gd name="connsiteY7" fmla="*/ 1676400 h 5373360"/>
                <a:gd name="connsiteX8" fmla="*/ 527050 w 2876550"/>
                <a:gd name="connsiteY8" fmla="*/ 1689100 h 5373360"/>
                <a:gd name="connsiteX9" fmla="*/ 819150 w 2876550"/>
                <a:gd name="connsiteY9" fmla="*/ 1911350 h 5373360"/>
                <a:gd name="connsiteX10" fmla="*/ 908050 w 2876550"/>
                <a:gd name="connsiteY10" fmla="*/ 2063750 h 5373360"/>
                <a:gd name="connsiteX11" fmla="*/ 939800 w 2876550"/>
                <a:gd name="connsiteY11" fmla="*/ 298450 h 5373360"/>
                <a:gd name="connsiteX12" fmla="*/ 1079500 w 2876550"/>
                <a:gd name="connsiteY12" fmla="*/ 152400 h 5373360"/>
                <a:gd name="connsiteX13" fmla="*/ 1346200 w 2876550"/>
                <a:gd name="connsiteY13" fmla="*/ 190500 h 5373360"/>
                <a:gd name="connsiteX14" fmla="*/ 1390650 w 2876550"/>
                <a:gd name="connsiteY14" fmla="*/ 247650 h 5373360"/>
                <a:gd name="connsiteX15" fmla="*/ 1517650 w 2876550"/>
                <a:gd name="connsiteY15" fmla="*/ 6350 h 5373360"/>
                <a:gd name="connsiteX16" fmla="*/ 1670050 w 2876550"/>
                <a:gd name="connsiteY16" fmla="*/ 0 h 5373360"/>
                <a:gd name="connsiteX17" fmla="*/ 1860550 w 2876550"/>
                <a:gd name="connsiteY17" fmla="*/ 69850 h 5373360"/>
                <a:gd name="connsiteX18" fmla="*/ 1917700 w 2876550"/>
                <a:gd name="connsiteY18" fmla="*/ 196850 h 5373360"/>
                <a:gd name="connsiteX19" fmla="*/ 2127250 w 2876550"/>
                <a:gd name="connsiteY19" fmla="*/ 152400 h 5373360"/>
                <a:gd name="connsiteX20" fmla="*/ 2311400 w 2876550"/>
                <a:gd name="connsiteY20" fmla="*/ 228600 h 5373360"/>
                <a:gd name="connsiteX21" fmla="*/ 2368550 w 2876550"/>
                <a:gd name="connsiteY21" fmla="*/ 425450 h 5373360"/>
                <a:gd name="connsiteX22" fmla="*/ 2387600 w 2876550"/>
                <a:gd name="connsiteY22" fmla="*/ 882650 h 5373360"/>
                <a:gd name="connsiteX23" fmla="*/ 2482850 w 2876550"/>
                <a:gd name="connsiteY23" fmla="*/ 806450 h 5373360"/>
                <a:gd name="connsiteX24" fmla="*/ 2647950 w 2876550"/>
                <a:gd name="connsiteY24" fmla="*/ 812800 h 5373360"/>
                <a:gd name="connsiteX25" fmla="*/ 2813050 w 2876550"/>
                <a:gd name="connsiteY25" fmla="*/ 857250 h 5373360"/>
                <a:gd name="connsiteX26" fmla="*/ 2851150 w 2876550"/>
                <a:gd name="connsiteY26" fmla="*/ 1041400 h 5373360"/>
                <a:gd name="connsiteX27" fmla="*/ 2876550 w 2876550"/>
                <a:gd name="connsiteY27" fmla="*/ 1714500 h 5373360"/>
                <a:gd name="connsiteX28" fmla="*/ 2857500 w 2876550"/>
                <a:gd name="connsiteY28" fmla="*/ 2374900 h 5373360"/>
                <a:gd name="connsiteX29" fmla="*/ 2781300 w 2876550"/>
                <a:gd name="connsiteY29" fmla="*/ 2857500 h 5373360"/>
                <a:gd name="connsiteX30" fmla="*/ 2628900 w 2876550"/>
                <a:gd name="connsiteY30" fmla="*/ 3181350 h 5373360"/>
                <a:gd name="connsiteX31" fmla="*/ 2451100 w 2876550"/>
                <a:gd name="connsiteY31" fmla="*/ 3429000 h 5373360"/>
                <a:gd name="connsiteX32" fmla="*/ 2432050 w 2876550"/>
                <a:gd name="connsiteY32" fmla="*/ 3746500 h 5373360"/>
                <a:gd name="connsiteX0" fmla="*/ 2436698 w 2876550"/>
                <a:gd name="connsiteY0" fmla="*/ 5531348 h 5531348"/>
                <a:gd name="connsiteX1" fmla="*/ 953319 w 2876550"/>
                <a:gd name="connsiteY1" fmla="*/ 5373360 h 5531348"/>
                <a:gd name="connsiteX2" fmla="*/ 920750 w 2876550"/>
                <a:gd name="connsiteY2" fmla="*/ 3498850 h 5531348"/>
                <a:gd name="connsiteX3" fmla="*/ 615950 w 2876550"/>
                <a:gd name="connsiteY3" fmla="*/ 2901950 h 5531348"/>
                <a:gd name="connsiteX4" fmla="*/ 209550 w 2876550"/>
                <a:gd name="connsiteY4" fmla="*/ 2171700 h 5531348"/>
                <a:gd name="connsiteX5" fmla="*/ 0 w 2876550"/>
                <a:gd name="connsiteY5" fmla="*/ 1892300 h 5531348"/>
                <a:gd name="connsiteX6" fmla="*/ 0 w 2876550"/>
                <a:gd name="connsiteY6" fmla="*/ 1790700 h 5531348"/>
                <a:gd name="connsiteX7" fmla="*/ 209550 w 2876550"/>
                <a:gd name="connsiteY7" fmla="*/ 1676400 h 5531348"/>
                <a:gd name="connsiteX8" fmla="*/ 527050 w 2876550"/>
                <a:gd name="connsiteY8" fmla="*/ 1689100 h 5531348"/>
                <a:gd name="connsiteX9" fmla="*/ 819150 w 2876550"/>
                <a:gd name="connsiteY9" fmla="*/ 1911350 h 5531348"/>
                <a:gd name="connsiteX10" fmla="*/ 908050 w 2876550"/>
                <a:gd name="connsiteY10" fmla="*/ 2063750 h 5531348"/>
                <a:gd name="connsiteX11" fmla="*/ 939800 w 2876550"/>
                <a:gd name="connsiteY11" fmla="*/ 298450 h 5531348"/>
                <a:gd name="connsiteX12" fmla="*/ 1079500 w 2876550"/>
                <a:gd name="connsiteY12" fmla="*/ 152400 h 5531348"/>
                <a:gd name="connsiteX13" fmla="*/ 1346200 w 2876550"/>
                <a:gd name="connsiteY13" fmla="*/ 190500 h 5531348"/>
                <a:gd name="connsiteX14" fmla="*/ 1390650 w 2876550"/>
                <a:gd name="connsiteY14" fmla="*/ 247650 h 5531348"/>
                <a:gd name="connsiteX15" fmla="*/ 1517650 w 2876550"/>
                <a:gd name="connsiteY15" fmla="*/ 6350 h 5531348"/>
                <a:gd name="connsiteX16" fmla="*/ 1670050 w 2876550"/>
                <a:gd name="connsiteY16" fmla="*/ 0 h 5531348"/>
                <a:gd name="connsiteX17" fmla="*/ 1860550 w 2876550"/>
                <a:gd name="connsiteY17" fmla="*/ 69850 h 5531348"/>
                <a:gd name="connsiteX18" fmla="*/ 1917700 w 2876550"/>
                <a:gd name="connsiteY18" fmla="*/ 196850 h 5531348"/>
                <a:gd name="connsiteX19" fmla="*/ 2127250 w 2876550"/>
                <a:gd name="connsiteY19" fmla="*/ 152400 h 5531348"/>
                <a:gd name="connsiteX20" fmla="*/ 2311400 w 2876550"/>
                <a:gd name="connsiteY20" fmla="*/ 228600 h 5531348"/>
                <a:gd name="connsiteX21" fmla="*/ 2368550 w 2876550"/>
                <a:gd name="connsiteY21" fmla="*/ 425450 h 5531348"/>
                <a:gd name="connsiteX22" fmla="*/ 2387600 w 2876550"/>
                <a:gd name="connsiteY22" fmla="*/ 882650 h 5531348"/>
                <a:gd name="connsiteX23" fmla="*/ 2482850 w 2876550"/>
                <a:gd name="connsiteY23" fmla="*/ 806450 h 5531348"/>
                <a:gd name="connsiteX24" fmla="*/ 2647950 w 2876550"/>
                <a:gd name="connsiteY24" fmla="*/ 812800 h 5531348"/>
                <a:gd name="connsiteX25" fmla="*/ 2813050 w 2876550"/>
                <a:gd name="connsiteY25" fmla="*/ 857250 h 5531348"/>
                <a:gd name="connsiteX26" fmla="*/ 2851150 w 2876550"/>
                <a:gd name="connsiteY26" fmla="*/ 1041400 h 5531348"/>
                <a:gd name="connsiteX27" fmla="*/ 2876550 w 2876550"/>
                <a:gd name="connsiteY27" fmla="*/ 1714500 h 5531348"/>
                <a:gd name="connsiteX28" fmla="*/ 2857500 w 2876550"/>
                <a:gd name="connsiteY28" fmla="*/ 2374900 h 5531348"/>
                <a:gd name="connsiteX29" fmla="*/ 2781300 w 2876550"/>
                <a:gd name="connsiteY29" fmla="*/ 2857500 h 5531348"/>
                <a:gd name="connsiteX30" fmla="*/ 2628900 w 2876550"/>
                <a:gd name="connsiteY30" fmla="*/ 3181350 h 5531348"/>
                <a:gd name="connsiteX31" fmla="*/ 2451100 w 2876550"/>
                <a:gd name="connsiteY31" fmla="*/ 3429000 h 5531348"/>
                <a:gd name="connsiteX32" fmla="*/ 2436698 w 2876550"/>
                <a:gd name="connsiteY32" fmla="*/ 5531348 h 5531348"/>
                <a:gd name="connsiteX0" fmla="*/ 2436698 w 2876550"/>
                <a:gd name="connsiteY0" fmla="*/ 5531348 h 5531348"/>
                <a:gd name="connsiteX1" fmla="*/ 935917 w 2876550"/>
                <a:gd name="connsiteY1" fmla="*/ 3734655 h 5531348"/>
                <a:gd name="connsiteX2" fmla="*/ 920750 w 2876550"/>
                <a:gd name="connsiteY2" fmla="*/ 3498850 h 5531348"/>
                <a:gd name="connsiteX3" fmla="*/ 615950 w 2876550"/>
                <a:gd name="connsiteY3" fmla="*/ 2901950 h 5531348"/>
                <a:gd name="connsiteX4" fmla="*/ 209550 w 2876550"/>
                <a:gd name="connsiteY4" fmla="*/ 2171700 h 5531348"/>
                <a:gd name="connsiteX5" fmla="*/ 0 w 2876550"/>
                <a:gd name="connsiteY5" fmla="*/ 1892300 h 5531348"/>
                <a:gd name="connsiteX6" fmla="*/ 0 w 2876550"/>
                <a:gd name="connsiteY6" fmla="*/ 1790700 h 5531348"/>
                <a:gd name="connsiteX7" fmla="*/ 209550 w 2876550"/>
                <a:gd name="connsiteY7" fmla="*/ 1676400 h 5531348"/>
                <a:gd name="connsiteX8" fmla="*/ 527050 w 2876550"/>
                <a:gd name="connsiteY8" fmla="*/ 1689100 h 5531348"/>
                <a:gd name="connsiteX9" fmla="*/ 819150 w 2876550"/>
                <a:gd name="connsiteY9" fmla="*/ 1911350 h 5531348"/>
                <a:gd name="connsiteX10" fmla="*/ 908050 w 2876550"/>
                <a:gd name="connsiteY10" fmla="*/ 2063750 h 5531348"/>
                <a:gd name="connsiteX11" fmla="*/ 939800 w 2876550"/>
                <a:gd name="connsiteY11" fmla="*/ 298450 h 5531348"/>
                <a:gd name="connsiteX12" fmla="*/ 1079500 w 2876550"/>
                <a:gd name="connsiteY12" fmla="*/ 152400 h 5531348"/>
                <a:gd name="connsiteX13" fmla="*/ 1346200 w 2876550"/>
                <a:gd name="connsiteY13" fmla="*/ 190500 h 5531348"/>
                <a:gd name="connsiteX14" fmla="*/ 1390650 w 2876550"/>
                <a:gd name="connsiteY14" fmla="*/ 247650 h 5531348"/>
                <a:gd name="connsiteX15" fmla="*/ 1517650 w 2876550"/>
                <a:gd name="connsiteY15" fmla="*/ 6350 h 5531348"/>
                <a:gd name="connsiteX16" fmla="*/ 1670050 w 2876550"/>
                <a:gd name="connsiteY16" fmla="*/ 0 h 5531348"/>
                <a:gd name="connsiteX17" fmla="*/ 1860550 w 2876550"/>
                <a:gd name="connsiteY17" fmla="*/ 69850 h 5531348"/>
                <a:gd name="connsiteX18" fmla="*/ 1917700 w 2876550"/>
                <a:gd name="connsiteY18" fmla="*/ 196850 h 5531348"/>
                <a:gd name="connsiteX19" fmla="*/ 2127250 w 2876550"/>
                <a:gd name="connsiteY19" fmla="*/ 152400 h 5531348"/>
                <a:gd name="connsiteX20" fmla="*/ 2311400 w 2876550"/>
                <a:gd name="connsiteY20" fmla="*/ 228600 h 5531348"/>
                <a:gd name="connsiteX21" fmla="*/ 2368550 w 2876550"/>
                <a:gd name="connsiteY21" fmla="*/ 425450 h 5531348"/>
                <a:gd name="connsiteX22" fmla="*/ 2387600 w 2876550"/>
                <a:gd name="connsiteY22" fmla="*/ 882650 h 5531348"/>
                <a:gd name="connsiteX23" fmla="*/ 2482850 w 2876550"/>
                <a:gd name="connsiteY23" fmla="*/ 806450 h 5531348"/>
                <a:gd name="connsiteX24" fmla="*/ 2647950 w 2876550"/>
                <a:gd name="connsiteY24" fmla="*/ 812800 h 5531348"/>
                <a:gd name="connsiteX25" fmla="*/ 2813050 w 2876550"/>
                <a:gd name="connsiteY25" fmla="*/ 857250 h 5531348"/>
                <a:gd name="connsiteX26" fmla="*/ 2851150 w 2876550"/>
                <a:gd name="connsiteY26" fmla="*/ 1041400 h 5531348"/>
                <a:gd name="connsiteX27" fmla="*/ 2876550 w 2876550"/>
                <a:gd name="connsiteY27" fmla="*/ 1714500 h 5531348"/>
                <a:gd name="connsiteX28" fmla="*/ 2857500 w 2876550"/>
                <a:gd name="connsiteY28" fmla="*/ 2374900 h 5531348"/>
                <a:gd name="connsiteX29" fmla="*/ 2781300 w 2876550"/>
                <a:gd name="connsiteY29" fmla="*/ 2857500 h 5531348"/>
                <a:gd name="connsiteX30" fmla="*/ 2628900 w 2876550"/>
                <a:gd name="connsiteY30" fmla="*/ 3181350 h 5531348"/>
                <a:gd name="connsiteX31" fmla="*/ 2451100 w 2876550"/>
                <a:gd name="connsiteY31" fmla="*/ 3429000 h 5531348"/>
                <a:gd name="connsiteX32" fmla="*/ 2436698 w 2876550"/>
                <a:gd name="connsiteY32" fmla="*/ 5531348 h 5531348"/>
                <a:gd name="connsiteX0" fmla="*/ 2411451 w 2876550"/>
                <a:gd name="connsiteY0" fmla="*/ 3748262 h 3748262"/>
                <a:gd name="connsiteX1" fmla="*/ 935917 w 2876550"/>
                <a:gd name="connsiteY1" fmla="*/ 3734655 h 3748262"/>
                <a:gd name="connsiteX2" fmla="*/ 920750 w 2876550"/>
                <a:gd name="connsiteY2" fmla="*/ 3498850 h 3748262"/>
                <a:gd name="connsiteX3" fmla="*/ 615950 w 2876550"/>
                <a:gd name="connsiteY3" fmla="*/ 2901950 h 3748262"/>
                <a:gd name="connsiteX4" fmla="*/ 209550 w 2876550"/>
                <a:gd name="connsiteY4" fmla="*/ 2171700 h 3748262"/>
                <a:gd name="connsiteX5" fmla="*/ 0 w 2876550"/>
                <a:gd name="connsiteY5" fmla="*/ 1892300 h 3748262"/>
                <a:gd name="connsiteX6" fmla="*/ 0 w 2876550"/>
                <a:gd name="connsiteY6" fmla="*/ 1790700 h 3748262"/>
                <a:gd name="connsiteX7" fmla="*/ 209550 w 2876550"/>
                <a:gd name="connsiteY7" fmla="*/ 1676400 h 3748262"/>
                <a:gd name="connsiteX8" fmla="*/ 527050 w 2876550"/>
                <a:gd name="connsiteY8" fmla="*/ 1689100 h 3748262"/>
                <a:gd name="connsiteX9" fmla="*/ 819150 w 2876550"/>
                <a:gd name="connsiteY9" fmla="*/ 1911350 h 3748262"/>
                <a:gd name="connsiteX10" fmla="*/ 908050 w 2876550"/>
                <a:gd name="connsiteY10" fmla="*/ 2063750 h 3748262"/>
                <a:gd name="connsiteX11" fmla="*/ 939800 w 2876550"/>
                <a:gd name="connsiteY11" fmla="*/ 298450 h 3748262"/>
                <a:gd name="connsiteX12" fmla="*/ 1079500 w 2876550"/>
                <a:gd name="connsiteY12" fmla="*/ 152400 h 3748262"/>
                <a:gd name="connsiteX13" fmla="*/ 1346200 w 2876550"/>
                <a:gd name="connsiteY13" fmla="*/ 190500 h 3748262"/>
                <a:gd name="connsiteX14" fmla="*/ 1390650 w 2876550"/>
                <a:gd name="connsiteY14" fmla="*/ 247650 h 3748262"/>
                <a:gd name="connsiteX15" fmla="*/ 1517650 w 2876550"/>
                <a:gd name="connsiteY15" fmla="*/ 6350 h 3748262"/>
                <a:gd name="connsiteX16" fmla="*/ 1670050 w 2876550"/>
                <a:gd name="connsiteY16" fmla="*/ 0 h 3748262"/>
                <a:gd name="connsiteX17" fmla="*/ 1860550 w 2876550"/>
                <a:gd name="connsiteY17" fmla="*/ 69850 h 3748262"/>
                <a:gd name="connsiteX18" fmla="*/ 1917700 w 2876550"/>
                <a:gd name="connsiteY18" fmla="*/ 196850 h 3748262"/>
                <a:gd name="connsiteX19" fmla="*/ 2127250 w 2876550"/>
                <a:gd name="connsiteY19" fmla="*/ 152400 h 3748262"/>
                <a:gd name="connsiteX20" fmla="*/ 2311400 w 2876550"/>
                <a:gd name="connsiteY20" fmla="*/ 228600 h 3748262"/>
                <a:gd name="connsiteX21" fmla="*/ 2368550 w 2876550"/>
                <a:gd name="connsiteY21" fmla="*/ 425450 h 3748262"/>
                <a:gd name="connsiteX22" fmla="*/ 2387600 w 2876550"/>
                <a:gd name="connsiteY22" fmla="*/ 882650 h 3748262"/>
                <a:gd name="connsiteX23" fmla="*/ 2482850 w 2876550"/>
                <a:gd name="connsiteY23" fmla="*/ 806450 h 3748262"/>
                <a:gd name="connsiteX24" fmla="*/ 2647950 w 2876550"/>
                <a:gd name="connsiteY24" fmla="*/ 812800 h 3748262"/>
                <a:gd name="connsiteX25" fmla="*/ 2813050 w 2876550"/>
                <a:gd name="connsiteY25" fmla="*/ 857250 h 3748262"/>
                <a:gd name="connsiteX26" fmla="*/ 2851150 w 2876550"/>
                <a:gd name="connsiteY26" fmla="*/ 1041400 h 3748262"/>
                <a:gd name="connsiteX27" fmla="*/ 2876550 w 2876550"/>
                <a:gd name="connsiteY27" fmla="*/ 1714500 h 3748262"/>
                <a:gd name="connsiteX28" fmla="*/ 2857500 w 2876550"/>
                <a:gd name="connsiteY28" fmla="*/ 2374900 h 3748262"/>
                <a:gd name="connsiteX29" fmla="*/ 2781300 w 2876550"/>
                <a:gd name="connsiteY29" fmla="*/ 2857500 h 3748262"/>
                <a:gd name="connsiteX30" fmla="*/ 2628900 w 2876550"/>
                <a:gd name="connsiteY30" fmla="*/ 3181350 h 3748262"/>
                <a:gd name="connsiteX31" fmla="*/ 2451100 w 2876550"/>
                <a:gd name="connsiteY31" fmla="*/ 3429000 h 3748262"/>
                <a:gd name="connsiteX32" fmla="*/ 2411451 w 2876550"/>
                <a:gd name="connsiteY32" fmla="*/ 3748262 h 37482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2876550" h="3748262">
                  <a:moveTo>
                    <a:pt x="2411451" y="3748262"/>
                  </a:moveTo>
                  <a:lnTo>
                    <a:pt x="935917" y="3734655"/>
                  </a:lnTo>
                  <a:lnTo>
                    <a:pt x="920750" y="3498850"/>
                  </a:lnTo>
                  <a:lnTo>
                    <a:pt x="615950" y="2901950"/>
                  </a:lnTo>
                  <a:lnTo>
                    <a:pt x="209550" y="2171700"/>
                  </a:lnTo>
                  <a:lnTo>
                    <a:pt x="0" y="1892300"/>
                  </a:lnTo>
                  <a:lnTo>
                    <a:pt x="0" y="1790700"/>
                  </a:lnTo>
                  <a:lnTo>
                    <a:pt x="209550" y="1676400"/>
                  </a:lnTo>
                  <a:lnTo>
                    <a:pt x="527050" y="1689100"/>
                  </a:lnTo>
                  <a:lnTo>
                    <a:pt x="819150" y="1911350"/>
                  </a:lnTo>
                  <a:lnTo>
                    <a:pt x="908050" y="2063750"/>
                  </a:lnTo>
                  <a:lnTo>
                    <a:pt x="939800" y="298450"/>
                  </a:lnTo>
                  <a:lnTo>
                    <a:pt x="1079500" y="152400"/>
                  </a:lnTo>
                  <a:lnTo>
                    <a:pt x="1346200" y="190500"/>
                  </a:lnTo>
                  <a:lnTo>
                    <a:pt x="1390650" y="247650"/>
                  </a:lnTo>
                  <a:lnTo>
                    <a:pt x="1517650" y="6350"/>
                  </a:lnTo>
                  <a:lnTo>
                    <a:pt x="1670050" y="0"/>
                  </a:lnTo>
                  <a:lnTo>
                    <a:pt x="1860550" y="69850"/>
                  </a:lnTo>
                  <a:lnTo>
                    <a:pt x="1917700" y="196850"/>
                  </a:lnTo>
                  <a:lnTo>
                    <a:pt x="2127250" y="152400"/>
                  </a:lnTo>
                  <a:lnTo>
                    <a:pt x="2311400" y="228600"/>
                  </a:lnTo>
                  <a:lnTo>
                    <a:pt x="2368550" y="425450"/>
                  </a:lnTo>
                  <a:lnTo>
                    <a:pt x="2387600" y="882650"/>
                  </a:lnTo>
                  <a:lnTo>
                    <a:pt x="2482850" y="806450"/>
                  </a:lnTo>
                  <a:lnTo>
                    <a:pt x="2647950" y="812800"/>
                  </a:lnTo>
                  <a:lnTo>
                    <a:pt x="2813050" y="857250"/>
                  </a:lnTo>
                  <a:lnTo>
                    <a:pt x="2851150" y="1041400"/>
                  </a:lnTo>
                  <a:lnTo>
                    <a:pt x="2876550" y="1714500"/>
                  </a:lnTo>
                  <a:lnTo>
                    <a:pt x="2857500" y="2374900"/>
                  </a:lnTo>
                  <a:lnTo>
                    <a:pt x="2781300" y="2857500"/>
                  </a:lnTo>
                  <a:lnTo>
                    <a:pt x="2628900" y="3181350"/>
                  </a:lnTo>
                  <a:lnTo>
                    <a:pt x="2451100" y="3429000"/>
                  </a:lnTo>
                  <a:cubicBezTo>
                    <a:pt x="2446299" y="4129783"/>
                    <a:pt x="2416252" y="3047479"/>
                    <a:pt x="2411451" y="3748262"/>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solidFill>
                  <a:prstClr val="white"/>
                </a:solidFill>
              </a:endParaRPr>
            </a:p>
          </p:txBody>
        </p:sp>
        <p:sp>
          <p:nvSpPr>
            <p:cNvPr id="174" name="Freeform 5">
              <a:extLst>
                <a:ext uri="{FF2B5EF4-FFF2-40B4-BE49-F238E27FC236}">
                  <a16:creationId xmlns="" xmlns:a16="http://schemas.microsoft.com/office/drawing/2014/main" id="{1003FBDB-053C-4CCF-AC57-E3C9F909D8FA}"/>
                </a:ext>
              </a:extLst>
            </p:cNvPr>
            <p:cNvSpPr>
              <a:spLocks/>
            </p:cNvSpPr>
            <p:nvPr/>
          </p:nvSpPr>
          <p:spPr bwMode="auto">
            <a:xfrm>
              <a:off x="8495803" y="8937"/>
              <a:ext cx="3052360" cy="3840833"/>
            </a:xfrm>
            <a:custGeom>
              <a:avLst/>
              <a:gdLst>
                <a:gd name="T0" fmla="*/ 2357 w 7303"/>
                <a:gd name="T1" fmla="*/ 9092 h 9193"/>
                <a:gd name="T2" fmla="*/ 2293 w 7303"/>
                <a:gd name="T3" fmla="*/ 8455 h 9193"/>
                <a:gd name="T4" fmla="*/ 1337 w 7303"/>
                <a:gd name="T5" fmla="*/ 6914 h 9193"/>
                <a:gd name="T6" fmla="*/ 391 w 7303"/>
                <a:gd name="T7" fmla="*/ 5282 h 9193"/>
                <a:gd name="T8" fmla="*/ 0 w 7303"/>
                <a:gd name="T9" fmla="*/ 4744 h 9193"/>
                <a:gd name="T10" fmla="*/ 217 w 7303"/>
                <a:gd name="T11" fmla="*/ 4253 h 9193"/>
                <a:gd name="T12" fmla="*/ 1159 w 7303"/>
                <a:gd name="T13" fmla="*/ 4018 h 9193"/>
                <a:gd name="T14" fmla="*/ 2026 w 7303"/>
                <a:gd name="T15" fmla="*/ 4362 h 9193"/>
                <a:gd name="T16" fmla="*/ 2331 w 7303"/>
                <a:gd name="T17" fmla="*/ 957 h 9193"/>
                <a:gd name="T18" fmla="*/ 2616 w 7303"/>
                <a:gd name="T19" fmla="*/ 535 h 9193"/>
                <a:gd name="T20" fmla="*/ 3074 w 7303"/>
                <a:gd name="T21" fmla="*/ 383 h 9193"/>
                <a:gd name="T22" fmla="*/ 3575 w 7303"/>
                <a:gd name="T23" fmla="*/ 354 h 9193"/>
                <a:gd name="T24" fmla="*/ 4222 w 7303"/>
                <a:gd name="T25" fmla="*/ 0 h 9193"/>
                <a:gd name="T26" fmla="*/ 4868 w 7303"/>
                <a:gd name="T27" fmla="*/ 354 h 9193"/>
                <a:gd name="T28" fmla="*/ 5371 w 7303"/>
                <a:gd name="T29" fmla="*/ 383 h 9193"/>
                <a:gd name="T30" fmla="*/ 5828 w 7303"/>
                <a:gd name="T31" fmla="*/ 535 h 9193"/>
                <a:gd name="T32" fmla="*/ 6111 w 7303"/>
                <a:gd name="T33" fmla="*/ 957 h 9193"/>
                <a:gd name="T34" fmla="*/ 6365 w 7303"/>
                <a:gd name="T35" fmla="*/ 1928 h 9193"/>
                <a:gd name="T36" fmla="*/ 6862 w 7303"/>
                <a:gd name="T37" fmla="*/ 1989 h 9193"/>
                <a:gd name="T38" fmla="*/ 7227 w 7303"/>
                <a:gd name="T39" fmla="*/ 2347 h 9193"/>
                <a:gd name="T40" fmla="*/ 7268 w 7303"/>
                <a:gd name="T41" fmla="*/ 6100 h 9193"/>
                <a:gd name="T42" fmla="*/ 6664 w 7303"/>
                <a:gd name="T43" fmla="*/ 7969 h 9193"/>
                <a:gd name="T44" fmla="*/ 6258 w 7303"/>
                <a:gd name="T45" fmla="*/ 8693 h 9193"/>
                <a:gd name="T46" fmla="*/ 6159 w 7303"/>
                <a:gd name="T47" fmla="*/ 9170 h 9193"/>
                <a:gd name="T48" fmla="*/ 5945 w 7303"/>
                <a:gd name="T49" fmla="*/ 9148 h 9193"/>
                <a:gd name="T50" fmla="*/ 5876 w 7303"/>
                <a:gd name="T51" fmla="*/ 8652 h 9193"/>
                <a:gd name="T52" fmla="*/ 6070 w 7303"/>
                <a:gd name="T53" fmla="*/ 8121 h 9193"/>
                <a:gd name="T54" fmla="*/ 6783 w 7303"/>
                <a:gd name="T55" fmla="*/ 6760 h 9193"/>
                <a:gd name="T56" fmla="*/ 6904 w 7303"/>
                <a:gd name="T57" fmla="*/ 2564 h 9193"/>
                <a:gd name="T58" fmla="*/ 6538 w 7303"/>
                <a:gd name="T59" fmla="*/ 2296 h 9193"/>
                <a:gd name="T60" fmla="*/ 6153 w 7303"/>
                <a:gd name="T61" fmla="*/ 2564 h 9193"/>
                <a:gd name="T62" fmla="*/ 6093 w 7303"/>
                <a:gd name="T63" fmla="*/ 5097 h 9193"/>
                <a:gd name="T64" fmla="*/ 5887 w 7303"/>
                <a:gd name="T65" fmla="*/ 5157 h 9193"/>
                <a:gd name="T66" fmla="*/ 5752 w 7303"/>
                <a:gd name="T67" fmla="*/ 4975 h 9193"/>
                <a:gd name="T68" fmla="*/ 5553 w 7303"/>
                <a:gd name="T69" fmla="*/ 811 h 9193"/>
                <a:gd name="T70" fmla="*/ 5126 w 7303"/>
                <a:gd name="T71" fmla="*/ 852 h 9193"/>
                <a:gd name="T72" fmla="*/ 4986 w 7303"/>
                <a:gd name="T73" fmla="*/ 4994 h 9193"/>
                <a:gd name="T74" fmla="*/ 4815 w 7303"/>
                <a:gd name="T75" fmla="*/ 5166 h 9193"/>
                <a:gd name="T76" fmla="*/ 4627 w 7303"/>
                <a:gd name="T77" fmla="*/ 5065 h 9193"/>
                <a:gd name="T78" fmla="*/ 4558 w 7303"/>
                <a:gd name="T79" fmla="*/ 582 h 9193"/>
                <a:gd name="T80" fmla="*/ 4182 w 7303"/>
                <a:gd name="T81" fmla="*/ 384 h 9193"/>
                <a:gd name="T82" fmla="*/ 3840 w 7303"/>
                <a:gd name="T83" fmla="*/ 726 h 9193"/>
                <a:gd name="T84" fmla="*/ 3770 w 7303"/>
                <a:gd name="T85" fmla="*/ 5123 h 9193"/>
                <a:gd name="T86" fmla="*/ 3556 w 7303"/>
                <a:gd name="T87" fmla="*/ 5143 h 9193"/>
                <a:gd name="T88" fmla="*/ 3455 w 7303"/>
                <a:gd name="T89" fmla="*/ 1148 h 9193"/>
                <a:gd name="T90" fmla="*/ 3187 w 7303"/>
                <a:gd name="T91" fmla="*/ 782 h 9193"/>
                <a:gd name="T92" fmla="*/ 2778 w 7303"/>
                <a:gd name="T93" fmla="*/ 904 h 9193"/>
                <a:gd name="T94" fmla="*/ 2667 w 7303"/>
                <a:gd name="T95" fmla="*/ 5354 h 9193"/>
                <a:gd name="T96" fmla="*/ 2344 w 7303"/>
                <a:gd name="T97" fmla="*/ 5375 h 9193"/>
                <a:gd name="T98" fmla="*/ 1783 w 7303"/>
                <a:gd name="T99" fmla="*/ 4656 h 9193"/>
                <a:gd name="T100" fmla="*/ 1061 w 7303"/>
                <a:gd name="T101" fmla="*/ 4401 h 9193"/>
                <a:gd name="T102" fmla="*/ 416 w 7303"/>
                <a:gd name="T103" fmla="*/ 4592 h 9193"/>
                <a:gd name="T104" fmla="*/ 1062 w 7303"/>
                <a:gd name="T105" fmla="*/ 5562 h 9193"/>
                <a:gd name="T106" fmla="*/ 1803 w 7303"/>
                <a:gd name="T107" fmla="*/ 6991 h 9193"/>
                <a:gd name="T108" fmla="*/ 2693 w 7303"/>
                <a:gd name="T109" fmla="*/ 8451 h 9193"/>
                <a:gd name="T110" fmla="*/ 2673 w 7303"/>
                <a:gd name="T111" fmla="*/ 9122 h 91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7303" h="9193">
                  <a:moveTo>
                    <a:pt x="2525" y="9193"/>
                  </a:moveTo>
                  <a:lnTo>
                    <a:pt x="2505" y="9191"/>
                  </a:lnTo>
                  <a:lnTo>
                    <a:pt x="2468" y="9184"/>
                  </a:lnTo>
                  <a:lnTo>
                    <a:pt x="2433" y="9170"/>
                  </a:lnTo>
                  <a:lnTo>
                    <a:pt x="2403" y="9150"/>
                  </a:lnTo>
                  <a:lnTo>
                    <a:pt x="2377" y="9124"/>
                  </a:lnTo>
                  <a:lnTo>
                    <a:pt x="2357" y="9092"/>
                  </a:lnTo>
                  <a:lnTo>
                    <a:pt x="2341" y="9058"/>
                  </a:lnTo>
                  <a:lnTo>
                    <a:pt x="2334" y="9021"/>
                  </a:lnTo>
                  <a:lnTo>
                    <a:pt x="2334" y="9002"/>
                  </a:lnTo>
                  <a:lnTo>
                    <a:pt x="2334" y="8669"/>
                  </a:lnTo>
                  <a:lnTo>
                    <a:pt x="2333" y="8624"/>
                  </a:lnTo>
                  <a:lnTo>
                    <a:pt x="2320" y="8538"/>
                  </a:lnTo>
                  <a:lnTo>
                    <a:pt x="2293" y="8455"/>
                  </a:lnTo>
                  <a:lnTo>
                    <a:pt x="2254" y="8376"/>
                  </a:lnTo>
                  <a:lnTo>
                    <a:pt x="2229" y="8339"/>
                  </a:lnTo>
                  <a:lnTo>
                    <a:pt x="1845" y="7789"/>
                  </a:lnTo>
                  <a:lnTo>
                    <a:pt x="1762" y="7669"/>
                  </a:lnTo>
                  <a:lnTo>
                    <a:pt x="1606" y="7422"/>
                  </a:lnTo>
                  <a:lnTo>
                    <a:pt x="1464" y="7169"/>
                  </a:lnTo>
                  <a:lnTo>
                    <a:pt x="1337" y="6914"/>
                  </a:lnTo>
                  <a:lnTo>
                    <a:pt x="1279" y="6786"/>
                  </a:lnTo>
                  <a:lnTo>
                    <a:pt x="1202" y="6611"/>
                  </a:lnTo>
                  <a:lnTo>
                    <a:pt x="1038" y="6285"/>
                  </a:lnTo>
                  <a:lnTo>
                    <a:pt x="906" y="6046"/>
                  </a:lnTo>
                  <a:lnTo>
                    <a:pt x="755" y="5793"/>
                  </a:lnTo>
                  <a:lnTo>
                    <a:pt x="583" y="5536"/>
                  </a:lnTo>
                  <a:lnTo>
                    <a:pt x="391" y="5282"/>
                  </a:lnTo>
                  <a:lnTo>
                    <a:pt x="181" y="5035"/>
                  </a:lnTo>
                  <a:lnTo>
                    <a:pt x="66" y="4919"/>
                  </a:lnTo>
                  <a:lnTo>
                    <a:pt x="52" y="4902"/>
                  </a:lnTo>
                  <a:lnTo>
                    <a:pt x="29" y="4865"/>
                  </a:lnTo>
                  <a:lnTo>
                    <a:pt x="20" y="4844"/>
                  </a:lnTo>
                  <a:lnTo>
                    <a:pt x="16" y="4829"/>
                  </a:lnTo>
                  <a:lnTo>
                    <a:pt x="0" y="4744"/>
                  </a:lnTo>
                  <a:lnTo>
                    <a:pt x="0" y="4649"/>
                  </a:lnTo>
                  <a:lnTo>
                    <a:pt x="10" y="4576"/>
                  </a:lnTo>
                  <a:lnTo>
                    <a:pt x="35" y="4497"/>
                  </a:lnTo>
                  <a:lnTo>
                    <a:pt x="75" y="4415"/>
                  </a:lnTo>
                  <a:lnTo>
                    <a:pt x="102" y="4374"/>
                  </a:lnTo>
                  <a:lnTo>
                    <a:pt x="135" y="4331"/>
                  </a:lnTo>
                  <a:lnTo>
                    <a:pt x="217" y="4253"/>
                  </a:lnTo>
                  <a:lnTo>
                    <a:pt x="314" y="4186"/>
                  </a:lnTo>
                  <a:lnTo>
                    <a:pt x="431" y="4131"/>
                  </a:lnTo>
                  <a:lnTo>
                    <a:pt x="563" y="4087"/>
                  </a:lnTo>
                  <a:lnTo>
                    <a:pt x="712" y="4052"/>
                  </a:lnTo>
                  <a:lnTo>
                    <a:pt x="879" y="4031"/>
                  </a:lnTo>
                  <a:lnTo>
                    <a:pt x="1061" y="4019"/>
                  </a:lnTo>
                  <a:lnTo>
                    <a:pt x="1159" y="4018"/>
                  </a:lnTo>
                  <a:lnTo>
                    <a:pt x="1206" y="4019"/>
                  </a:lnTo>
                  <a:lnTo>
                    <a:pt x="1296" y="4026"/>
                  </a:lnTo>
                  <a:lnTo>
                    <a:pt x="1427" y="4049"/>
                  </a:lnTo>
                  <a:lnTo>
                    <a:pt x="1594" y="4101"/>
                  </a:lnTo>
                  <a:lnTo>
                    <a:pt x="1749" y="4173"/>
                  </a:lnTo>
                  <a:lnTo>
                    <a:pt x="1894" y="4262"/>
                  </a:lnTo>
                  <a:lnTo>
                    <a:pt x="2026" y="4362"/>
                  </a:lnTo>
                  <a:lnTo>
                    <a:pt x="2148" y="4471"/>
                  </a:lnTo>
                  <a:lnTo>
                    <a:pt x="2258" y="4585"/>
                  </a:lnTo>
                  <a:lnTo>
                    <a:pt x="2307" y="4642"/>
                  </a:lnTo>
                  <a:lnTo>
                    <a:pt x="2307" y="1148"/>
                  </a:lnTo>
                  <a:lnTo>
                    <a:pt x="2308" y="1109"/>
                  </a:lnTo>
                  <a:lnTo>
                    <a:pt x="2316" y="1032"/>
                  </a:lnTo>
                  <a:lnTo>
                    <a:pt x="2331" y="957"/>
                  </a:lnTo>
                  <a:lnTo>
                    <a:pt x="2353" y="885"/>
                  </a:lnTo>
                  <a:lnTo>
                    <a:pt x="2383" y="816"/>
                  </a:lnTo>
                  <a:lnTo>
                    <a:pt x="2418" y="752"/>
                  </a:lnTo>
                  <a:lnTo>
                    <a:pt x="2459" y="690"/>
                  </a:lnTo>
                  <a:lnTo>
                    <a:pt x="2507" y="633"/>
                  </a:lnTo>
                  <a:lnTo>
                    <a:pt x="2558" y="581"/>
                  </a:lnTo>
                  <a:lnTo>
                    <a:pt x="2616" y="535"/>
                  </a:lnTo>
                  <a:lnTo>
                    <a:pt x="2676" y="493"/>
                  </a:lnTo>
                  <a:lnTo>
                    <a:pt x="2741" y="457"/>
                  </a:lnTo>
                  <a:lnTo>
                    <a:pt x="2809" y="429"/>
                  </a:lnTo>
                  <a:lnTo>
                    <a:pt x="2881" y="406"/>
                  </a:lnTo>
                  <a:lnTo>
                    <a:pt x="2956" y="391"/>
                  </a:lnTo>
                  <a:lnTo>
                    <a:pt x="3033" y="383"/>
                  </a:lnTo>
                  <a:lnTo>
                    <a:pt x="3074" y="383"/>
                  </a:lnTo>
                  <a:lnTo>
                    <a:pt x="3132" y="384"/>
                  </a:lnTo>
                  <a:lnTo>
                    <a:pt x="3246" y="402"/>
                  </a:lnTo>
                  <a:lnTo>
                    <a:pt x="3352" y="435"/>
                  </a:lnTo>
                  <a:lnTo>
                    <a:pt x="3453" y="482"/>
                  </a:lnTo>
                  <a:lnTo>
                    <a:pt x="3499" y="512"/>
                  </a:lnTo>
                  <a:lnTo>
                    <a:pt x="3520" y="457"/>
                  </a:lnTo>
                  <a:lnTo>
                    <a:pt x="3575" y="354"/>
                  </a:lnTo>
                  <a:lnTo>
                    <a:pt x="3645" y="261"/>
                  </a:lnTo>
                  <a:lnTo>
                    <a:pt x="3728" y="179"/>
                  </a:lnTo>
                  <a:lnTo>
                    <a:pt x="3823" y="112"/>
                  </a:lnTo>
                  <a:lnTo>
                    <a:pt x="3926" y="59"/>
                  </a:lnTo>
                  <a:lnTo>
                    <a:pt x="4040" y="21"/>
                  </a:lnTo>
                  <a:lnTo>
                    <a:pt x="4159" y="1"/>
                  </a:lnTo>
                  <a:lnTo>
                    <a:pt x="4222" y="0"/>
                  </a:lnTo>
                  <a:lnTo>
                    <a:pt x="4284" y="1"/>
                  </a:lnTo>
                  <a:lnTo>
                    <a:pt x="4403" y="21"/>
                  </a:lnTo>
                  <a:lnTo>
                    <a:pt x="4516" y="59"/>
                  </a:lnTo>
                  <a:lnTo>
                    <a:pt x="4621" y="112"/>
                  </a:lnTo>
                  <a:lnTo>
                    <a:pt x="4714" y="179"/>
                  </a:lnTo>
                  <a:lnTo>
                    <a:pt x="4798" y="261"/>
                  </a:lnTo>
                  <a:lnTo>
                    <a:pt x="4868" y="354"/>
                  </a:lnTo>
                  <a:lnTo>
                    <a:pt x="4923" y="457"/>
                  </a:lnTo>
                  <a:lnTo>
                    <a:pt x="4944" y="512"/>
                  </a:lnTo>
                  <a:lnTo>
                    <a:pt x="4990" y="482"/>
                  </a:lnTo>
                  <a:lnTo>
                    <a:pt x="5091" y="435"/>
                  </a:lnTo>
                  <a:lnTo>
                    <a:pt x="5198" y="402"/>
                  </a:lnTo>
                  <a:lnTo>
                    <a:pt x="5312" y="384"/>
                  </a:lnTo>
                  <a:lnTo>
                    <a:pt x="5371" y="383"/>
                  </a:lnTo>
                  <a:lnTo>
                    <a:pt x="5409" y="383"/>
                  </a:lnTo>
                  <a:lnTo>
                    <a:pt x="5487" y="391"/>
                  </a:lnTo>
                  <a:lnTo>
                    <a:pt x="5561" y="406"/>
                  </a:lnTo>
                  <a:lnTo>
                    <a:pt x="5633" y="429"/>
                  </a:lnTo>
                  <a:lnTo>
                    <a:pt x="5702" y="457"/>
                  </a:lnTo>
                  <a:lnTo>
                    <a:pt x="5767" y="493"/>
                  </a:lnTo>
                  <a:lnTo>
                    <a:pt x="5828" y="535"/>
                  </a:lnTo>
                  <a:lnTo>
                    <a:pt x="5884" y="581"/>
                  </a:lnTo>
                  <a:lnTo>
                    <a:pt x="5936" y="633"/>
                  </a:lnTo>
                  <a:lnTo>
                    <a:pt x="5984" y="690"/>
                  </a:lnTo>
                  <a:lnTo>
                    <a:pt x="6025" y="752"/>
                  </a:lnTo>
                  <a:lnTo>
                    <a:pt x="6060" y="816"/>
                  </a:lnTo>
                  <a:lnTo>
                    <a:pt x="6090" y="885"/>
                  </a:lnTo>
                  <a:lnTo>
                    <a:pt x="6111" y="957"/>
                  </a:lnTo>
                  <a:lnTo>
                    <a:pt x="6127" y="1032"/>
                  </a:lnTo>
                  <a:lnTo>
                    <a:pt x="6134" y="1109"/>
                  </a:lnTo>
                  <a:lnTo>
                    <a:pt x="6136" y="1148"/>
                  </a:lnTo>
                  <a:lnTo>
                    <a:pt x="6136" y="2016"/>
                  </a:lnTo>
                  <a:lnTo>
                    <a:pt x="6179" y="1993"/>
                  </a:lnTo>
                  <a:lnTo>
                    <a:pt x="6269" y="1954"/>
                  </a:lnTo>
                  <a:lnTo>
                    <a:pt x="6365" y="1928"/>
                  </a:lnTo>
                  <a:lnTo>
                    <a:pt x="6466" y="1914"/>
                  </a:lnTo>
                  <a:lnTo>
                    <a:pt x="6519" y="1913"/>
                  </a:lnTo>
                  <a:lnTo>
                    <a:pt x="6559" y="1914"/>
                  </a:lnTo>
                  <a:lnTo>
                    <a:pt x="6640" y="1921"/>
                  </a:lnTo>
                  <a:lnTo>
                    <a:pt x="6717" y="1937"/>
                  </a:lnTo>
                  <a:lnTo>
                    <a:pt x="6792" y="1960"/>
                  </a:lnTo>
                  <a:lnTo>
                    <a:pt x="6862" y="1989"/>
                  </a:lnTo>
                  <a:lnTo>
                    <a:pt x="6928" y="2025"/>
                  </a:lnTo>
                  <a:lnTo>
                    <a:pt x="6991" y="2065"/>
                  </a:lnTo>
                  <a:lnTo>
                    <a:pt x="7049" y="2112"/>
                  </a:lnTo>
                  <a:lnTo>
                    <a:pt x="7102" y="2164"/>
                  </a:lnTo>
                  <a:lnTo>
                    <a:pt x="7149" y="2221"/>
                  </a:lnTo>
                  <a:lnTo>
                    <a:pt x="7191" y="2281"/>
                  </a:lnTo>
                  <a:lnTo>
                    <a:pt x="7227" y="2347"/>
                  </a:lnTo>
                  <a:lnTo>
                    <a:pt x="7257" y="2415"/>
                  </a:lnTo>
                  <a:lnTo>
                    <a:pt x="7278" y="2488"/>
                  </a:lnTo>
                  <a:lnTo>
                    <a:pt x="7294" y="2563"/>
                  </a:lnTo>
                  <a:lnTo>
                    <a:pt x="7303" y="2639"/>
                  </a:lnTo>
                  <a:lnTo>
                    <a:pt x="7303" y="2679"/>
                  </a:lnTo>
                  <a:lnTo>
                    <a:pt x="7303" y="5357"/>
                  </a:lnTo>
                  <a:lnTo>
                    <a:pt x="7268" y="6100"/>
                  </a:lnTo>
                  <a:lnTo>
                    <a:pt x="7258" y="6254"/>
                  </a:lnTo>
                  <a:lnTo>
                    <a:pt x="7218" y="6557"/>
                  </a:lnTo>
                  <a:lnTo>
                    <a:pt x="7155" y="6855"/>
                  </a:lnTo>
                  <a:lnTo>
                    <a:pt x="7066" y="7148"/>
                  </a:lnTo>
                  <a:lnTo>
                    <a:pt x="6954" y="7432"/>
                  </a:lnTo>
                  <a:lnTo>
                    <a:pt x="6820" y="7706"/>
                  </a:lnTo>
                  <a:lnTo>
                    <a:pt x="6664" y="7969"/>
                  </a:lnTo>
                  <a:lnTo>
                    <a:pt x="6486" y="8217"/>
                  </a:lnTo>
                  <a:lnTo>
                    <a:pt x="6388" y="8336"/>
                  </a:lnTo>
                  <a:lnTo>
                    <a:pt x="6358" y="8373"/>
                  </a:lnTo>
                  <a:lnTo>
                    <a:pt x="6309" y="8458"/>
                  </a:lnTo>
                  <a:lnTo>
                    <a:pt x="6276" y="8548"/>
                  </a:lnTo>
                  <a:lnTo>
                    <a:pt x="6259" y="8645"/>
                  </a:lnTo>
                  <a:lnTo>
                    <a:pt x="6258" y="8693"/>
                  </a:lnTo>
                  <a:lnTo>
                    <a:pt x="6258" y="9000"/>
                  </a:lnTo>
                  <a:lnTo>
                    <a:pt x="6258" y="9021"/>
                  </a:lnTo>
                  <a:lnTo>
                    <a:pt x="6249" y="9058"/>
                  </a:lnTo>
                  <a:lnTo>
                    <a:pt x="6235" y="9092"/>
                  </a:lnTo>
                  <a:lnTo>
                    <a:pt x="6215" y="9122"/>
                  </a:lnTo>
                  <a:lnTo>
                    <a:pt x="6189" y="9148"/>
                  </a:lnTo>
                  <a:lnTo>
                    <a:pt x="6159" y="9170"/>
                  </a:lnTo>
                  <a:lnTo>
                    <a:pt x="6124" y="9184"/>
                  </a:lnTo>
                  <a:lnTo>
                    <a:pt x="6087" y="9191"/>
                  </a:lnTo>
                  <a:lnTo>
                    <a:pt x="6067" y="9193"/>
                  </a:lnTo>
                  <a:lnTo>
                    <a:pt x="6047" y="9191"/>
                  </a:lnTo>
                  <a:lnTo>
                    <a:pt x="6009" y="9184"/>
                  </a:lnTo>
                  <a:lnTo>
                    <a:pt x="5975" y="9170"/>
                  </a:lnTo>
                  <a:lnTo>
                    <a:pt x="5945" y="9148"/>
                  </a:lnTo>
                  <a:lnTo>
                    <a:pt x="5919" y="9122"/>
                  </a:lnTo>
                  <a:lnTo>
                    <a:pt x="5899" y="9092"/>
                  </a:lnTo>
                  <a:lnTo>
                    <a:pt x="5883" y="9058"/>
                  </a:lnTo>
                  <a:lnTo>
                    <a:pt x="5876" y="9021"/>
                  </a:lnTo>
                  <a:lnTo>
                    <a:pt x="5876" y="9000"/>
                  </a:lnTo>
                  <a:lnTo>
                    <a:pt x="5876" y="8693"/>
                  </a:lnTo>
                  <a:lnTo>
                    <a:pt x="5876" y="8652"/>
                  </a:lnTo>
                  <a:lnTo>
                    <a:pt x="5883" y="8570"/>
                  </a:lnTo>
                  <a:lnTo>
                    <a:pt x="5897" y="8488"/>
                  </a:lnTo>
                  <a:lnTo>
                    <a:pt x="5919" y="8409"/>
                  </a:lnTo>
                  <a:lnTo>
                    <a:pt x="5948" y="8333"/>
                  </a:lnTo>
                  <a:lnTo>
                    <a:pt x="5982" y="8259"/>
                  </a:lnTo>
                  <a:lnTo>
                    <a:pt x="6022" y="8188"/>
                  </a:lnTo>
                  <a:lnTo>
                    <a:pt x="6070" y="8121"/>
                  </a:lnTo>
                  <a:lnTo>
                    <a:pt x="6097" y="8089"/>
                  </a:lnTo>
                  <a:lnTo>
                    <a:pt x="6185" y="7983"/>
                  </a:lnTo>
                  <a:lnTo>
                    <a:pt x="6344" y="7759"/>
                  </a:lnTo>
                  <a:lnTo>
                    <a:pt x="6483" y="7524"/>
                  </a:lnTo>
                  <a:lnTo>
                    <a:pt x="6604" y="7278"/>
                  </a:lnTo>
                  <a:lnTo>
                    <a:pt x="6704" y="7023"/>
                  </a:lnTo>
                  <a:lnTo>
                    <a:pt x="6783" y="6760"/>
                  </a:lnTo>
                  <a:lnTo>
                    <a:pt x="6842" y="6493"/>
                  </a:lnTo>
                  <a:lnTo>
                    <a:pt x="6876" y="6221"/>
                  </a:lnTo>
                  <a:lnTo>
                    <a:pt x="6885" y="6083"/>
                  </a:lnTo>
                  <a:lnTo>
                    <a:pt x="6920" y="5348"/>
                  </a:lnTo>
                  <a:lnTo>
                    <a:pt x="6920" y="2679"/>
                  </a:lnTo>
                  <a:lnTo>
                    <a:pt x="6918" y="2639"/>
                  </a:lnTo>
                  <a:lnTo>
                    <a:pt x="6904" y="2564"/>
                  </a:lnTo>
                  <a:lnTo>
                    <a:pt x="6874" y="2495"/>
                  </a:lnTo>
                  <a:lnTo>
                    <a:pt x="6833" y="2435"/>
                  </a:lnTo>
                  <a:lnTo>
                    <a:pt x="6780" y="2383"/>
                  </a:lnTo>
                  <a:lnTo>
                    <a:pt x="6720" y="2342"/>
                  </a:lnTo>
                  <a:lnTo>
                    <a:pt x="6651" y="2313"/>
                  </a:lnTo>
                  <a:lnTo>
                    <a:pt x="6576" y="2297"/>
                  </a:lnTo>
                  <a:lnTo>
                    <a:pt x="6538" y="2296"/>
                  </a:lnTo>
                  <a:lnTo>
                    <a:pt x="6495" y="2297"/>
                  </a:lnTo>
                  <a:lnTo>
                    <a:pt x="6414" y="2313"/>
                  </a:lnTo>
                  <a:lnTo>
                    <a:pt x="6342" y="2342"/>
                  </a:lnTo>
                  <a:lnTo>
                    <a:pt x="6278" y="2383"/>
                  </a:lnTo>
                  <a:lnTo>
                    <a:pt x="6225" y="2435"/>
                  </a:lnTo>
                  <a:lnTo>
                    <a:pt x="6182" y="2495"/>
                  </a:lnTo>
                  <a:lnTo>
                    <a:pt x="6153" y="2564"/>
                  </a:lnTo>
                  <a:lnTo>
                    <a:pt x="6137" y="2639"/>
                  </a:lnTo>
                  <a:lnTo>
                    <a:pt x="6136" y="2679"/>
                  </a:lnTo>
                  <a:lnTo>
                    <a:pt x="6136" y="4975"/>
                  </a:lnTo>
                  <a:lnTo>
                    <a:pt x="6134" y="4994"/>
                  </a:lnTo>
                  <a:lnTo>
                    <a:pt x="6127" y="5031"/>
                  </a:lnTo>
                  <a:lnTo>
                    <a:pt x="6113" y="5065"/>
                  </a:lnTo>
                  <a:lnTo>
                    <a:pt x="6093" y="5097"/>
                  </a:lnTo>
                  <a:lnTo>
                    <a:pt x="6067" y="5123"/>
                  </a:lnTo>
                  <a:lnTo>
                    <a:pt x="6035" y="5143"/>
                  </a:lnTo>
                  <a:lnTo>
                    <a:pt x="6001" y="5157"/>
                  </a:lnTo>
                  <a:lnTo>
                    <a:pt x="5963" y="5166"/>
                  </a:lnTo>
                  <a:lnTo>
                    <a:pt x="5945" y="5166"/>
                  </a:lnTo>
                  <a:lnTo>
                    <a:pt x="5925" y="5166"/>
                  </a:lnTo>
                  <a:lnTo>
                    <a:pt x="5887" y="5157"/>
                  </a:lnTo>
                  <a:lnTo>
                    <a:pt x="5853" y="5143"/>
                  </a:lnTo>
                  <a:lnTo>
                    <a:pt x="5823" y="5123"/>
                  </a:lnTo>
                  <a:lnTo>
                    <a:pt x="5797" y="5097"/>
                  </a:lnTo>
                  <a:lnTo>
                    <a:pt x="5775" y="5065"/>
                  </a:lnTo>
                  <a:lnTo>
                    <a:pt x="5761" y="5031"/>
                  </a:lnTo>
                  <a:lnTo>
                    <a:pt x="5754" y="4994"/>
                  </a:lnTo>
                  <a:lnTo>
                    <a:pt x="5752" y="4975"/>
                  </a:lnTo>
                  <a:lnTo>
                    <a:pt x="5752" y="1148"/>
                  </a:lnTo>
                  <a:lnTo>
                    <a:pt x="5751" y="1109"/>
                  </a:lnTo>
                  <a:lnTo>
                    <a:pt x="5737" y="1034"/>
                  </a:lnTo>
                  <a:lnTo>
                    <a:pt x="5706" y="965"/>
                  </a:lnTo>
                  <a:lnTo>
                    <a:pt x="5666" y="904"/>
                  </a:lnTo>
                  <a:lnTo>
                    <a:pt x="5613" y="852"/>
                  </a:lnTo>
                  <a:lnTo>
                    <a:pt x="5553" y="811"/>
                  </a:lnTo>
                  <a:lnTo>
                    <a:pt x="5484" y="782"/>
                  </a:lnTo>
                  <a:lnTo>
                    <a:pt x="5409" y="766"/>
                  </a:lnTo>
                  <a:lnTo>
                    <a:pt x="5371" y="765"/>
                  </a:lnTo>
                  <a:lnTo>
                    <a:pt x="5330" y="766"/>
                  </a:lnTo>
                  <a:lnTo>
                    <a:pt x="5256" y="782"/>
                  </a:lnTo>
                  <a:lnTo>
                    <a:pt x="5187" y="811"/>
                  </a:lnTo>
                  <a:lnTo>
                    <a:pt x="5126" y="852"/>
                  </a:lnTo>
                  <a:lnTo>
                    <a:pt x="5075" y="904"/>
                  </a:lnTo>
                  <a:lnTo>
                    <a:pt x="5033" y="965"/>
                  </a:lnTo>
                  <a:lnTo>
                    <a:pt x="5004" y="1034"/>
                  </a:lnTo>
                  <a:lnTo>
                    <a:pt x="4989" y="1109"/>
                  </a:lnTo>
                  <a:lnTo>
                    <a:pt x="4987" y="1148"/>
                  </a:lnTo>
                  <a:lnTo>
                    <a:pt x="4987" y="4975"/>
                  </a:lnTo>
                  <a:lnTo>
                    <a:pt x="4986" y="4994"/>
                  </a:lnTo>
                  <a:lnTo>
                    <a:pt x="4979" y="5031"/>
                  </a:lnTo>
                  <a:lnTo>
                    <a:pt x="4964" y="5065"/>
                  </a:lnTo>
                  <a:lnTo>
                    <a:pt x="4944" y="5097"/>
                  </a:lnTo>
                  <a:lnTo>
                    <a:pt x="4918" y="5123"/>
                  </a:lnTo>
                  <a:lnTo>
                    <a:pt x="4887" y="5143"/>
                  </a:lnTo>
                  <a:lnTo>
                    <a:pt x="4852" y="5157"/>
                  </a:lnTo>
                  <a:lnTo>
                    <a:pt x="4815" y="5166"/>
                  </a:lnTo>
                  <a:lnTo>
                    <a:pt x="4796" y="5166"/>
                  </a:lnTo>
                  <a:lnTo>
                    <a:pt x="4776" y="5166"/>
                  </a:lnTo>
                  <a:lnTo>
                    <a:pt x="4739" y="5157"/>
                  </a:lnTo>
                  <a:lnTo>
                    <a:pt x="4704" y="5143"/>
                  </a:lnTo>
                  <a:lnTo>
                    <a:pt x="4674" y="5123"/>
                  </a:lnTo>
                  <a:lnTo>
                    <a:pt x="4648" y="5097"/>
                  </a:lnTo>
                  <a:lnTo>
                    <a:pt x="4627" y="5065"/>
                  </a:lnTo>
                  <a:lnTo>
                    <a:pt x="4613" y="5031"/>
                  </a:lnTo>
                  <a:lnTo>
                    <a:pt x="4605" y="4994"/>
                  </a:lnTo>
                  <a:lnTo>
                    <a:pt x="4604" y="4975"/>
                  </a:lnTo>
                  <a:lnTo>
                    <a:pt x="4604" y="765"/>
                  </a:lnTo>
                  <a:lnTo>
                    <a:pt x="4603" y="726"/>
                  </a:lnTo>
                  <a:lnTo>
                    <a:pt x="4588" y="651"/>
                  </a:lnTo>
                  <a:lnTo>
                    <a:pt x="4558" y="582"/>
                  </a:lnTo>
                  <a:lnTo>
                    <a:pt x="4518" y="522"/>
                  </a:lnTo>
                  <a:lnTo>
                    <a:pt x="4465" y="469"/>
                  </a:lnTo>
                  <a:lnTo>
                    <a:pt x="4404" y="429"/>
                  </a:lnTo>
                  <a:lnTo>
                    <a:pt x="4335" y="399"/>
                  </a:lnTo>
                  <a:lnTo>
                    <a:pt x="4261" y="384"/>
                  </a:lnTo>
                  <a:lnTo>
                    <a:pt x="4222" y="383"/>
                  </a:lnTo>
                  <a:lnTo>
                    <a:pt x="4182" y="384"/>
                  </a:lnTo>
                  <a:lnTo>
                    <a:pt x="4107" y="399"/>
                  </a:lnTo>
                  <a:lnTo>
                    <a:pt x="4038" y="429"/>
                  </a:lnTo>
                  <a:lnTo>
                    <a:pt x="3978" y="469"/>
                  </a:lnTo>
                  <a:lnTo>
                    <a:pt x="3926" y="522"/>
                  </a:lnTo>
                  <a:lnTo>
                    <a:pt x="3885" y="582"/>
                  </a:lnTo>
                  <a:lnTo>
                    <a:pt x="3856" y="651"/>
                  </a:lnTo>
                  <a:lnTo>
                    <a:pt x="3840" y="726"/>
                  </a:lnTo>
                  <a:lnTo>
                    <a:pt x="3839" y="765"/>
                  </a:lnTo>
                  <a:lnTo>
                    <a:pt x="3839" y="4975"/>
                  </a:lnTo>
                  <a:lnTo>
                    <a:pt x="3837" y="4994"/>
                  </a:lnTo>
                  <a:lnTo>
                    <a:pt x="3830" y="5031"/>
                  </a:lnTo>
                  <a:lnTo>
                    <a:pt x="3816" y="5065"/>
                  </a:lnTo>
                  <a:lnTo>
                    <a:pt x="3796" y="5097"/>
                  </a:lnTo>
                  <a:lnTo>
                    <a:pt x="3770" y="5123"/>
                  </a:lnTo>
                  <a:lnTo>
                    <a:pt x="3738" y="5143"/>
                  </a:lnTo>
                  <a:lnTo>
                    <a:pt x="3704" y="5157"/>
                  </a:lnTo>
                  <a:lnTo>
                    <a:pt x="3667" y="5166"/>
                  </a:lnTo>
                  <a:lnTo>
                    <a:pt x="3648" y="5166"/>
                  </a:lnTo>
                  <a:lnTo>
                    <a:pt x="3628" y="5166"/>
                  </a:lnTo>
                  <a:lnTo>
                    <a:pt x="3590" y="5157"/>
                  </a:lnTo>
                  <a:lnTo>
                    <a:pt x="3556" y="5143"/>
                  </a:lnTo>
                  <a:lnTo>
                    <a:pt x="3526" y="5123"/>
                  </a:lnTo>
                  <a:lnTo>
                    <a:pt x="3500" y="5097"/>
                  </a:lnTo>
                  <a:lnTo>
                    <a:pt x="3478" y="5065"/>
                  </a:lnTo>
                  <a:lnTo>
                    <a:pt x="3464" y="5031"/>
                  </a:lnTo>
                  <a:lnTo>
                    <a:pt x="3457" y="4994"/>
                  </a:lnTo>
                  <a:lnTo>
                    <a:pt x="3455" y="4975"/>
                  </a:lnTo>
                  <a:lnTo>
                    <a:pt x="3455" y="1148"/>
                  </a:lnTo>
                  <a:lnTo>
                    <a:pt x="3454" y="1109"/>
                  </a:lnTo>
                  <a:lnTo>
                    <a:pt x="3440" y="1034"/>
                  </a:lnTo>
                  <a:lnTo>
                    <a:pt x="3410" y="965"/>
                  </a:lnTo>
                  <a:lnTo>
                    <a:pt x="3369" y="904"/>
                  </a:lnTo>
                  <a:lnTo>
                    <a:pt x="3316" y="852"/>
                  </a:lnTo>
                  <a:lnTo>
                    <a:pt x="3256" y="811"/>
                  </a:lnTo>
                  <a:lnTo>
                    <a:pt x="3187" y="782"/>
                  </a:lnTo>
                  <a:lnTo>
                    <a:pt x="3112" y="766"/>
                  </a:lnTo>
                  <a:lnTo>
                    <a:pt x="3074" y="765"/>
                  </a:lnTo>
                  <a:lnTo>
                    <a:pt x="3033" y="766"/>
                  </a:lnTo>
                  <a:lnTo>
                    <a:pt x="2959" y="782"/>
                  </a:lnTo>
                  <a:lnTo>
                    <a:pt x="2890" y="811"/>
                  </a:lnTo>
                  <a:lnTo>
                    <a:pt x="2830" y="852"/>
                  </a:lnTo>
                  <a:lnTo>
                    <a:pt x="2778" y="904"/>
                  </a:lnTo>
                  <a:lnTo>
                    <a:pt x="2736" y="965"/>
                  </a:lnTo>
                  <a:lnTo>
                    <a:pt x="2708" y="1034"/>
                  </a:lnTo>
                  <a:lnTo>
                    <a:pt x="2692" y="1109"/>
                  </a:lnTo>
                  <a:lnTo>
                    <a:pt x="2690" y="1148"/>
                  </a:lnTo>
                  <a:lnTo>
                    <a:pt x="2690" y="5262"/>
                  </a:lnTo>
                  <a:lnTo>
                    <a:pt x="2689" y="5295"/>
                  </a:lnTo>
                  <a:lnTo>
                    <a:pt x="2667" y="5354"/>
                  </a:lnTo>
                  <a:lnTo>
                    <a:pt x="2629" y="5404"/>
                  </a:lnTo>
                  <a:lnTo>
                    <a:pt x="2574" y="5439"/>
                  </a:lnTo>
                  <a:lnTo>
                    <a:pt x="2542" y="5447"/>
                  </a:lnTo>
                  <a:lnTo>
                    <a:pt x="2511" y="5453"/>
                  </a:lnTo>
                  <a:lnTo>
                    <a:pt x="2448" y="5446"/>
                  </a:lnTo>
                  <a:lnTo>
                    <a:pt x="2390" y="5420"/>
                  </a:lnTo>
                  <a:lnTo>
                    <a:pt x="2344" y="5375"/>
                  </a:lnTo>
                  <a:lnTo>
                    <a:pt x="2327" y="5347"/>
                  </a:lnTo>
                  <a:lnTo>
                    <a:pt x="2311" y="5314"/>
                  </a:lnTo>
                  <a:lnTo>
                    <a:pt x="2194" y="5124"/>
                  </a:lnTo>
                  <a:lnTo>
                    <a:pt x="2073" y="4958"/>
                  </a:lnTo>
                  <a:lnTo>
                    <a:pt x="1960" y="4826"/>
                  </a:lnTo>
                  <a:lnTo>
                    <a:pt x="1875" y="4740"/>
                  </a:lnTo>
                  <a:lnTo>
                    <a:pt x="1783" y="4656"/>
                  </a:lnTo>
                  <a:lnTo>
                    <a:pt x="1683" y="4580"/>
                  </a:lnTo>
                  <a:lnTo>
                    <a:pt x="1578" y="4514"/>
                  </a:lnTo>
                  <a:lnTo>
                    <a:pt x="1464" y="4461"/>
                  </a:lnTo>
                  <a:lnTo>
                    <a:pt x="1347" y="4423"/>
                  </a:lnTo>
                  <a:lnTo>
                    <a:pt x="1223" y="4402"/>
                  </a:lnTo>
                  <a:lnTo>
                    <a:pt x="1159" y="4400"/>
                  </a:lnTo>
                  <a:lnTo>
                    <a:pt x="1061" y="4401"/>
                  </a:lnTo>
                  <a:lnTo>
                    <a:pt x="893" y="4413"/>
                  </a:lnTo>
                  <a:lnTo>
                    <a:pt x="757" y="4433"/>
                  </a:lnTo>
                  <a:lnTo>
                    <a:pt x="647" y="4460"/>
                  </a:lnTo>
                  <a:lnTo>
                    <a:pt x="563" y="4490"/>
                  </a:lnTo>
                  <a:lnTo>
                    <a:pt x="500" y="4522"/>
                  </a:lnTo>
                  <a:lnTo>
                    <a:pt x="436" y="4568"/>
                  </a:lnTo>
                  <a:lnTo>
                    <a:pt x="416" y="4592"/>
                  </a:lnTo>
                  <a:lnTo>
                    <a:pt x="398" y="4619"/>
                  </a:lnTo>
                  <a:lnTo>
                    <a:pt x="382" y="4671"/>
                  </a:lnTo>
                  <a:lnTo>
                    <a:pt x="380" y="4692"/>
                  </a:lnTo>
                  <a:lnTo>
                    <a:pt x="492" y="4810"/>
                  </a:lnTo>
                  <a:lnTo>
                    <a:pt x="701" y="5054"/>
                  </a:lnTo>
                  <a:lnTo>
                    <a:pt x="890" y="5307"/>
                  </a:lnTo>
                  <a:lnTo>
                    <a:pt x="1062" y="5562"/>
                  </a:lnTo>
                  <a:lnTo>
                    <a:pt x="1217" y="5816"/>
                  </a:lnTo>
                  <a:lnTo>
                    <a:pt x="1357" y="6064"/>
                  </a:lnTo>
                  <a:lnTo>
                    <a:pt x="1479" y="6304"/>
                  </a:lnTo>
                  <a:lnTo>
                    <a:pt x="1583" y="6528"/>
                  </a:lnTo>
                  <a:lnTo>
                    <a:pt x="1629" y="6631"/>
                  </a:lnTo>
                  <a:lnTo>
                    <a:pt x="1684" y="6752"/>
                  </a:lnTo>
                  <a:lnTo>
                    <a:pt x="1803" y="6991"/>
                  </a:lnTo>
                  <a:lnTo>
                    <a:pt x="1935" y="7225"/>
                  </a:lnTo>
                  <a:lnTo>
                    <a:pt x="2080" y="7456"/>
                  </a:lnTo>
                  <a:lnTo>
                    <a:pt x="2158" y="7570"/>
                  </a:lnTo>
                  <a:lnTo>
                    <a:pt x="2544" y="8119"/>
                  </a:lnTo>
                  <a:lnTo>
                    <a:pt x="2584" y="8181"/>
                  </a:lnTo>
                  <a:lnTo>
                    <a:pt x="2649" y="8312"/>
                  </a:lnTo>
                  <a:lnTo>
                    <a:pt x="2693" y="8451"/>
                  </a:lnTo>
                  <a:lnTo>
                    <a:pt x="2715" y="8594"/>
                  </a:lnTo>
                  <a:lnTo>
                    <a:pt x="2716" y="8668"/>
                  </a:lnTo>
                  <a:lnTo>
                    <a:pt x="2716" y="9000"/>
                  </a:lnTo>
                  <a:lnTo>
                    <a:pt x="2716" y="9021"/>
                  </a:lnTo>
                  <a:lnTo>
                    <a:pt x="2709" y="9058"/>
                  </a:lnTo>
                  <a:lnTo>
                    <a:pt x="2693" y="9092"/>
                  </a:lnTo>
                  <a:lnTo>
                    <a:pt x="2673" y="9122"/>
                  </a:lnTo>
                  <a:lnTo>
                    <a:pt x="2647" y="9150"/>
                  </a:lnTo>
                  <a:lnTo>
                    <a:pt x="2617" y="9170"/>
                  </a:lnTo>
                  <a:lnTo>
                    <a:pt x="2583" y="9184"/>
                  </a:lnTo>
                  <a:lnTo>
                    <a:pt x="2545" y="9191"/>
                  </a:lnTo>
                  <a:lnTo>
                    <a:pt x="2525" y="9193"/>
                  </a:lnTo>
                  <a:close/>
                </a:path>
              </a:pathLst>
            </a:custGeom>
            <a:solidFill>
              <a:schemeClr val="tx1">
                <a:lumMod val="85000"/>
                <a:lumOff val="15000"/>
              </a:schemeClr>
            </a:solidFill>
            <a:ln>
              <a:noFill/>
            </a:ln>
          </p:spPr>
          <p:txBody>
            <a:bodyPr vert="horz" wrap="square" lIns="91440" tIns="45720" rIns="91440" bIns="45720" numCol="1" anchor="t" anchorCtr="0" compatLnSpc="1">
              <a:prstTxWarp prst="textNoShape">
                <a:avLst/>
              </a:prstTxWarp>
            </a:bodyPr>
            <a:lstStyle/>
            <a:p>
              <a:endParaRPr lang="ko-KR" altLang="en-US" dirty="0">
                <a:solidFill>
                  <a:prstClr val="black"/>
                </a:solidFill>
              </a:endParaRPr>
            </a:p>
          </p:txBody>
        </p:sp>
      </p:grpSp>
      <p:sp>
        <p:nvSpPr>
          <p:cNvPr id="165" name="자유형 164"/>
          <p:cNvSpPr/>
          <p:nvPr/>
        </p:nvSpPr>
        <p:spPr>
          <a:xfrm>
            <a:off x="246390" y="476250"/>
            <a:ext cx="11693850" cy="6175375"/>
          </a:xfrm>
          <a:custGeom>
            <a:avLst/>
            <a:gdLst>
              <a:gd name="connsiteX0" fmla="*/ 11104729 w 11309662"/>
              <a:gd name="connsiteY0" fmla="*/ 5689760 h 5972490"/>
              <a:gd name="connsiteX1" fmla="*/ 11101823 w 11309662"/>
              <a:gd name="connsiteY1" fmla="*/ 5690963 h 5972490"/>
              <a:gd name="connsiteX2" fmla="*/ 11100765 w 11309662"/>
              <a:gd name="connsiteY2" fmla="*/ 5690525 h 5972490"/>
              <a:gd name="connsiteX3" fmla="*/ 11026130 w 11309662"/>
              <a:gd name="connsiteY3" fmla="*/ 5765159 h 5972490"/>
              <a:gd name="connsiteX4" fmla="*/ 11026130 w 11309662"/>
              <a:gd name="connsiteY4" fmla="*/ 5919157 h 5972490"/>
              <a:gd name="connsiteX5" fmla="*/ 11180129 w 11309662"/>
              <a:gd name="connsiteY5" fmla="*/ 5919157 h 5972490"/>
              <a:gd name="connsiteX6" fmla="*/ 11180129 w 11309662"/>
              <a:gd name="connsiteY6" fmla="*/ 5765159 h 5972490"/>
              <a:gd name="connsiteX7" fmla="*/ 10285579 w 11309662"/>
              <a:gd name="connsiteY7" fmla="*/ 5689760 h 5972490"/>
              <a:gd name="connsiteX8" fmla="*/ 10282673 w 11309662"/>
              <a:gd name="connsiteY8" fmla="*/ 5690963 h 5972490"/>
              <a:gd name="connsiteX9" fmla="*/ 10281615 w 11309662"/>
              <a:gd name="connsiteY9" fmla="*/ 5690525 h 5972490"/>
              <a:gd name="connsiteX10" fmla="*/ 10206980 w 11309662"/>
              <a:gd name="connsiteY10" fmla="*/ 5765159 h 5972490"/>
              <a:gd name="connsiteX11" fmla="*/ 10206980 w 11309662"/>
              <a:gd name="connsiteY11" fmla="*/ 5919157 h 5972490"/>
              <a:gd name="connsiteX12" fmla="*/ 10360979 w 11309662"/>
              <a:gd name="connsiteY12" fmla="*/ 5919157 h 5972490"/>
              <a:gd name="connsiteX13" fmla="*/ 10360979 w 11309662"/>
              <a:gd name="connsiteY13" fmla="*/ 5765159 h 5972490"/>
              <a:gd name="connsiteX14" fmla="*/ 9466429 w 11309662"/>
              <a:gd name="connsiteY14" fmla="*/ 5689760 h 5972490"/>
              <a:gd name="connsiteX15" fmla="*/ 9463523 w 11309662"/>
              <a:gd name="connsiteY15" fmla="*/ 5690963 h 5972490"/>
              <a:gd name="connsiteX16" fmla="*/ 9462465 w 11309662"/>
              <a:gd name="connsiteY16" fmla="*/ 5690525 h 5972490"/>
              <a:gd name="connsiteX17" fmla="*/ 9387830 w 11309662"/>
              <a:gd name="connsiteY17" fmla="*/ 5765159 h 5972490"/>
              <a:gd name="connsiteX18" fmla="*/ 9387830 w 11309662"/>
              <a:gd name="connsiteY18" fmla="*/ 5919157 h 5972490"/>
              <a:gd name="connsiteX19" fmla="*/ 9541829 w 11309662"/>
              <a:gd name="connsiteY19" fmla="*/ 5919157 h 5972490"/>
              <a:gd name="connsiteX20" fmla="*/ 9541829 w 11309662"/>
              <a:gd name="connsiteY20" fmla="*/ 5765159 h 5972490"/>
              <a:gd name="connsiteX21" fmla="*/ 8647279 w 11309662"/>
              <a:gd name="connsiteY21" fmla="*/ 5689760 h 5972490"/>
              <a:gd name="connsiteX22" fmla="*/ 8644373 w 11309662"/>
              <a:gd name="connsiteY22" fmla="*/ 5690963 h 5972490"/>
              <a:gd name="connsiteX23" fmla="*/ 8643315 w 11309662"/>
              <a:gd name="connsiteY23" fmla="*/ 5690525 h 5972490"/>
              <a:gd name="connsiteX24" fmla="*/ 8568680 w 11309662"/>
              <a:gd name="connsiteY24" fmla="*/ 5765159 h 5972490"/>
              <a:gd name="connsiteX25" fmla="*/ 8568680 w 11309662"/>
              <a:gd name="connsiteY25" fmla="*/ 5919157 h 5972490"/>
              <a:gd name="connsiteX26" fmla="*/ 8722679 w 11309662"/>
              <a:gd name="connsiteY26" fmla="*/ 5919157 h 5972490"/>
              <a:gd name="connsiteX27" fmla="*/ 8722679 w 11309662"/>
              <a:gd name="connsiteY27" fmla="*/ 5765159 h 5972490"/>
              <a:gd name="connsiteX28" fmla="*/ 7828129 w 11309662"/>
              <a:gd name="connsiteY28" fmla="*/ 5689760 h 5972490"/>
              <a:gd name="connsiteX29" fmla="*/ 7825223 w 11309662"/>
              <a:gd name="connsiteY29" fmla="*/ 5690963 h 5972490"/>
              <a:gd name="connsiteX30" fmla="*/ 7824165 w 11309662"/>
              <a:gd name="connsiteY30" fmla="*/ 5690525 h 5972490"/>
              <a:gd name="connsiteX31" fmla="*/ 7749531 w 11309662"/>
              <a:gd name="connsiteY31" fmla="*/ 5765159 h 5972490"/>
              <a:gd name="connsiteX32" fmla="*/ 7749531 w 11309662"/>
              <a:gd name="connsiteY32" fmla="*/ 5919157 h 5972490"/>
              <a:gd name="connsiteX33" fmla="*/ 7903529 w 11309662"/>
              <a:gd name="connsiteY33" fmla="*/ 5919157 h 5972490"/>
              <a:gd name="connsiteX34" fmla="*/ 7903529 w 11309662"/>
              <a:gd name="connsiteY34" fmla="*/ 5765159 h 5972490"/>
              <a:gd name="connsiteX35" fmla="*/ 7008979 w 11309662"/>
              <a:gd name="connsiteY35" fmla="*/ 5689760 h 5972490"/>
              <a:gd name="connsiteX36" fmla="*/ 7006073 w 11309662"/>
              <a:gd name="connsiteY36" fmla="*/ 5690963 h 5972490"/>
              <a:gd name="connsiteX37" fmla="*/ 7005015 w 11309662"/>
              <a:gd name="connsiteY37" fmla="*/ 5690525 h 5972490"/>
              <a:gd name="connsiteX38" fmla="*/ 6930381 w 11309662"/>
              <a:gd name="connsiteY38" fmla="*/ 5765159 h 5972490"/>
              <a:gd name="connsiteX39" fmla="*/ 6930381 w 11309662"/>
              <a:gd name="connsiteY39" fmla="*/ 5919157 h 5972490"/>
              <a:gd name="connsiteX40" fmla="*/ 7084379 w 11309662"/>
              <a:gd name="connsiteY40" fmla="*/ 5919157 h 5972490"/>
              <a:gd name="connsiteX41" fmla="*/ 7084379 w 11309662"/>
              <a:gd name="connsiteY41" fmla="*/ 5765159 h 5972490"/>
              <a:gd name="connsiteX42" fmla="*/ 6189829 w 11309662"/>
              <a:gd name="connsiteY42" fmla="*/ 5689760 h 5972490"/>
              <a:gd name="connsiteX43" fmla="*/ 6186923 w 11309662"/>
              <a:gd name="connsiteY43" fmla="*/ 5690963 h 5972490"/>
              <a:gd name="connsiteX44" fmla="*/ 6185865 w 11309662"/>
              <a:gd name="connsiteY44" fmla="*/ 5690525 h 5972490"/>
              <a:gd name="connsiteX45" fmla="*/ 6111231 w 11309662"/>
              <a:gd name="connsiteY45" fmla="*/ 5765159 h 5972490"/>
              <a:gd name="connsiteX46" fmla="*/ 6111231 w 11309662"/>
              <a:gd name="connsiteY46" fmla="*/ 5919157 h 5972490"/>
              <a:gd name="connsiteX47" fmla="*/ 6265229 w 11309662"/>
              <a:gd name="connsiteY47" fmla="*/ 5919157 h 5972490"/>
              <a:gd name="connsiteX48" fmla="*/ 6265229 w 11309662"/>
              <a:gd name="connsiteY48" fmla="*/ 5765159 h 5972490"/>
              <a:gd name="connsiteX49" fmla="*/ 5370680 w 11309662"/>
              <a:gd name="connsiteY49" fmla="*/ 5689760 h 5972490"/>
              <a:gd name="connsiteX50" fmla="*/ 5367773 w 11309662"/>
              <a:gd name="connsiteY50" fmla="*/ 5690963 h 5972490"/>
              <a:gd name="connsiteX51" fmla="*/ 5366716 w 11309662"/>
              <a:gd name="connsiteY51" fmla="*/ 5690525 h 5972490"/>
              <a:gd name="connsiteX52" fmla="*/ 5292081 w 11309662"/>
              <a:gd name="connsiteY52" fmla="*/ 5765159 h 5972490"/>
              <a:gd name="connsiteX53" fmla="*/ 5292081 w 11309662"/>
              <a:gd name="connsiteY53" fmla="*/ 5919157 h 5972490"/>
              <a:gd name="connsiteX54" fmla="*/ 5446079 w 11309662"/>
              <a:gd name="connsiteY54" fmla="*/ 5919157 h 5972490"/>
              <a:gd name="connsiteX55" fmla="*/ 5446079 w 11309662"/>
              <a:gd name="connsiteY55" fmla="*/ 5765159 h 5972490"/>
              <a:gd name="connsiteX56" fmla="*/ 4551530 w 11309662"/>
              <a:gd name="connsiteY56" fmla="*/ 5689760 h 5972490"/>
              <a:gd name="connsiteX57" fmla="*/ 4548623 w 11309662"/>
              <a:gd name="connsiteY57" fmla="*/ 5690963 h 5972490"/>
              <a:gd name="connsiteX58" fmla="*/ 4547565 w 11309662"/>
              <a:gd name="connsiteY58" fmla="*/ 5690525 h 5972490"/>
              <a:gd name="connsiteX59" fmla="*/ 4472931 w 11309662"/>
              <a:gd name="connsiteY59" fmla="*/ 5765159 h 5972490"/>
              <a:gd name="connsiteX60" fmla="*/ 4472931 w 11309662"/>
              <a:gd name="connsiteY60" fmla="*/ 5919157 h 5972490"/>
              <a:gd name="connsiteX61" fmla="*/ 4626929 w 11309662"/>
              <a:gd name="connsiteY61" fmla="*/ 5919157 h 5972490"/>
              <a:gd name="connsiteX62" fmla="*/ 4626929 w 11309662"/>
              <a:gd name="connsiteY62" fmla="*/ 5765159 h 5972490"/>
              <a:gd name="connsiteX63" fmla="*/ 3732380 w 11309662"/>
              <a:gd name="connsiteY63" fmla="*/ 5689760 h 5972490"/>
              <a:gd name="connsiteX64" fmla="*/ 3729473 w 11309662"/>
              <a:gd name="connsiteY64" fmla="*/ 5690963 h 5972490"/>
              <a:gd name="connsiteX65" fmla="*/ 3728415 w 11309662"/>
              <a:gd name="connsiteY65" fmla="*/ 5690525 h 5972490"/>
              <a:gd name="connsiteX66" fmla="*/ 3653781 w 11309662"/>
              <a:gd name="connsiteY66" fmla="*/ 5765159 h 5972490"/>
              <a:gd name="connsiteX67" fmla="*/ 3653781 w 11309662"/>
              <a:gd name="connsiteY67" fmla="*/ 5919157 h 5972490"/>
              <a:gd name="connsiteX68" fmla="*/ 3807779 w 11309662"/>
              <a:gd name="connsiteY68" fmla="*/ 5919157 h 5972490"/>
              <a:gd name="connsiteX69" fmla="*/ 3807779 w 11309662"/>
              <a:gd name="connsiteY69" fmla="*/ 5765159 h 5972490"/>
              <a:gd name="connsiteX70" fmla="*/ 2989449 w 11309662"/>
              <a:gd name="connsiteY70" fmla="*/ 5689760 h 5972490"/>
              <a:gd name="connsiteX71" fmla="*/ 2986547 w 11309662"/>
              <a:gd name="connsiteY71" fmla="*/ 5690963 h 5972490"/>
              <a:gd name="connsiteX72" fmla="*/ 2985484 w 11309662"/>
              <a:gd name="connsiteY72" fmla="*/ 5690525 h 5972490"/>
              <a:gd name="connsiteX73" fmla="*/ 2910851 w 11309662"/>
              <a:gd name="connsiteY73" fmla="*/ 5765159 h 5972490"/>
              <a:gd name="connsiteX74" fmla="*/ 2910851 w 11309662"/>
              <a:gd name="connsiteY74" fmla="*/ 5919157 h 5972490"/>
              <a:gd name="connsiteX75" fmla="*/ 3064850 w 11309662"/>
              <a:gd name="connsiteY75" fmla="*/ 5919157 h 5972490"/>
              <a:gd name="connsiteX76" fmla="*/ 3064850 w 11309662"/>
              <a:gd name="connsiteY76" fmla="*/ 5765159 h 5972490"/>
              <a:gd name="connsiteX77" fmla="*/ 2170279 w 11309662"/>
              <a:gd name="connsiteY77" fmla="*/ 5689760 h 5972490"/>
              <a:gd name="connsiteX78" fmla="*/ 2167373 w 11309662"/>
              <a:gd name="connsiteY78" fmla="*/ 5690963 h 5972490"/>
              <a:gd name="connsiteX79" fmla="*/ 2166315 w 11309662"/>
              <a:gd name="connsiteY79" fmla="*/ 5690525 h 5972490"/>
              <a:gd name="connsiteX80" fmla="*/ 2091680 w 11309662"/>
              <a:gd name="connsiteY80" fmla="*/ 5765159 h 5972490"/>
              <a:gd name="connsiteX81" fmla="*/ 2091680 w 11309662"/>
              <a:gd name="connsiteY81" fmla="*/ 5919157 h 5972490"/>
              <a:gd name="connsiteX82" fmla="*/ 2245679 w 11309662"/>
              <a:gd name="connsiteY82" fmla="*/ 5919157 h 5972490"/>
              <a:gd name="connsiteX83" fmla="*/ 2245679 w 11309662"/>
              <a:gd name="connsiteY83" fmla="*/ 5765159 h 5972490"/>
              <a:gd name="connsiteX84" fmla="*/ 1351129 w 11309662"/>
              <a:gd name="connsiteY84" fmla="*/ 5689760 h 5972490"/>
              <a:gd name="connsiteX85" fmla="*/ 1348223 w 11309662"/>
              <a:gd name="connsiteY85" fmla="*/ 5690963 h 5972490"/>
              <a:gd name="connsiteX86" fmla="*/ 1347165 w 11309662"/>
              <a:gd name="connsiteY86" fmla="*/ 5690525 h 5972490"/>
              <a:gd name="connsiteX87" fmla="*/ 1272531 w 11309662"/>
              <a:gd name="connsiteY87" fmla="*/ 5765159 h 5972490"/>
              <a:gd name="connsiteX88" fmla="*/ 1272531 w 11309662"/>
              <a:gd name="connsiteY88" fmla="*/ 5919157 h 5972490"/>
              <a:gd name="connsiteX89" fmla="*/ 1426529 w 11309662"/>
              <a:gd name="connsiteY89" fmla="*/ 5919157 h 5972490"/>
              <a:gd name="connsiteX90" fmla="*/ 1426529 w 11309662"/>
              <a:gd name="connsiteY90" fmla="*/ 5765159 h 5972490"/>
              <a:gd name="connsiteX91" fmla="*/ 531979 w 11309662"/>
              <a:gd name="connsiteY91" fmla="*/ 5689760 h 5972490"/>
              <a:gd name="connsiteX92" fmla="*/ 529074 w 11309662"/>
              <a:gd name="connsiteY92" fmla="*/ 5690963 h 5972490"/>
              <a:gd name="connsiteX93" fmla="*/ 528015 w 11309662"/>
              <a:gd name="connsiteY93" fmla="*/ 5690525 h 5972490"/>
              <a:gd name="connsiteX94" fmla="*/ 453381 w 11309662"/>
              <a:gd name="connsiteY94" fmla="*/ 5765159 h 5972490"/>
              <a:gd name="connsiteX95" fmla="*/ 453381 w 11309662"/>
              <a:gd name="connsiteY95" fmla="*/ 5919157 h 5972490"/>
              <a:gd name="connsiteX96" fmla="*/ 607379 w 11309662"/>
              <a:gd name="connsiteY96" fmla="*/ 5919157 h 5972490"/>
              <a:gd name="connsiteX97" fmla="*/ 607379 w 11309662"/>
              <a:gd name="connsiteY97" fmla="*/ 5765159 h 5972490"/>
              <a:gd name="connsiteX98" fmla="*/ 11103129 w 11309662"/>
              <a:gd name="connsiteY98" fmla="*/ 5657840 h 5972490"/>
              <a:gd name="connsiteX99" fmla="*/ 11195289 w 11309662"/>
              <a:gd name="connsiteY99" fmla="*/ 5749999 h 5972490"/>
              <a:gd name="connsiteX100" fmla="*/ 11195289 w 11309662"/>
              <a:gd name="connsiteY100" fmla="*/ 5934317 h 5972490"/>
              <a:gd name="connsiteX101" fmla="*/ 11010970 w 11309662"/>
              <a:gd name="connsiteY101" fmla="*/ 5934317 h 5972490"/>
              <a:gd name="connsiteX102" fmla="*/ 11010970 w 11309662"/>
              <a:gd name="connsiteY102" fmla="*/ 5749999 h 5972490"/>
              <a:gd name="connsiteX103" fmla="*/ 10283979 w 11309662"/>
              <a:gd name="connsiteY103" fmla="*/ 5657840 h 5972490"/>
              <a:gd name="connsiteX104" fmla="*/ 10376139 w 11309662"/>
              <a:gd name="connsiteY104" fmla="*/ 5749999 h 5972490"/>
              <a:gd name="connsiteX105" fmla="*/ 10376139 w 11309662"/>
              <a:gd name="connsiteY105" fmla="*/ 5934317 h 5972490"/>
              <a:gd name="connsiteX106" fmla="*/ 10191820 w 11309662"/>
              <a:gd name="connsiteY106" fmla="*/ 5934317 h 5972490"/>
              <a:gd name="connsiteX107" fmla="*/ 10191820 w 11309662"/>
              <a:gd name="connsiteY107" fmla="*/ 5749999 h 5972490"/>
              <a:gd name="connsiteX108" fmla="*/ 9464829 w 11309662"/>
              <a:gd name="connsiteY108" fmla="*/ 5657840 h 5972490"/>
              <a:gd name="connsiteX109" fmla="*/ 9556989 w 11309662"/>
              <a:gd name="connsiteY109" fmla="*/ 5749999 h 5972490"/>
              <a:gd name="connsiteX110" fmla="*/ 9556989 w 11309662"/>
              <a:gd name="connsiteY110" fmla="*/ 5934317 h 5972490"/>
              <a:gd name="connsiteX111" fmla="*/ 9372670 w 11309662"/>
              <a:gd name="connsiteY111" fmla="*/ 5934317 h 5972490"/>
              <a:gd name="connsiteX112" fmla="*/ 9372670 w 11309662"/>
              <a:gd name="connsiteY112" fmla="*/ 5749999 h 5972490"/>
              <a:gd name="connsiteX113" fmla="*/ 8645679 w 11309662"/>
              <a:gd name="connsiteY113" fmla="*/ 5657840 h 5972490"/>
              <a:gd name="connsiteX114" fmla="*/ 8737839 w 11309662"/>
              <a:gd name="connsiteY114" fmla="*/ 5749999 h 5972490"/>
              <a:gd name="connsiteX115" fmla="*/ 8737839 w 11309662"/>
              <a:gd name="connsiteY115" fmla="*/ 5934317 h 5972490"/>
              <a:gd name="connsiteX116" fmla="*/ 8553520 w 11309662"/>
              <a:gd name="connsiteY116" fmla="*/ 5934317 h 5972490"/>
              <a:gd name="connsiteX117" fmla="*/ 8553520 w 11309662"/>
              <a:gd name="connsiteY117" fmla="*/ 5749999 h 5972490"/>
              <a:gd name="connsiteX118" fmla="*/ 7826530 w 11309662"/>
              <a:gd name="connsiteY118" fmla="*/ 5657840 h 5972490"/>
              <a:gd name="connsiteX119" fmla="*/ 7918689 w 11309662"/>
              <a:gd name="connsiteY119" fmla="*/ 5749999 h 5972490"/>
              <a:gd name="connsiteX120" fmla="*/ 7918689 w 11309662"/>
              <a:gd name="connsiteY120" fmla="*/ 5934317 h 5972490"/>
              <a:gd name="connsiteX121" fmla="*/ 7734371 w 11309662"/>
              <a:gd name="connsiteY121" fmla="*/ 5934317 h 5972490"/>
              <a:gd name="connsiteX122" fmla="*/ 7734371 w 11309662"/>
              <a:gd name="connsiteY122" fmla="*/ 5749999 h 5972490"/>
              <a:gd name="connsiteX123" fmla="*/ 7007380 w 11309662"/>
              <a:gd name="connsiteY123" fmla="*/ 5657840 h 5972490"/>
              <a:gd name="connsiteX124" fmla="*/ 7099539 w 11309662"/>
              <a:gd name="connsiteY124" fmla="*/ 5749999 h 5972490"/>
              <a:gd name="connsiteX125" fmla="*/ 7099539 w 11309662"/>
              <a:gd name="connsiteY125" fmla="*/ 5934317 h 5972490"/>
              <a:gd name="connsiteX126" fmla="*/ 6915221 w 11309662"/>
              <a:gd name="connsiteY126" fmla="*/ 5934317 h 5972490"/>
              <a:gd name="connsiteX127" fmla="*/ 6915221 w 11309662"/>
              <a:gd name="connsiteY127" fmla="*/ 5749999 h 5972490"/>
              <a:gd name="connsiteX128" fmla="*/ 6188230 w 11309662"/>
              <a:gd name="connsiteY128" fmla="*/ 5657840 h 5972490"/>
              <a:gd name="connsiteX129" fmla="*/ 6280389 w 11309662"/>
              <a:gd name="connsiteY129" fmla="*/ 5749999 h 5972490"/>
              <a:gd name="connsiteX130" fmla="*/ 6280389 w 11309662"/>
              <a:gd name="connsiteY130" fmla="*/ 5934317 h 5972490"/>
              <a:gd name="connsiteX131" fmla="*/ 6096071 w 11309662"/>
              <a:gd name="connsiteY131" fmla="*/ 5934317 h 5972490"/>
              <a:gd name="connsiteX132" fmla="*/ 6096071 w 11309662"/>
              <a:gd name="connsiteY132" fmla="*/ 5749999 h 5972490"/>
              <a:gd name="connsiteX133" fmla="*/ 5369080 w 11309662"/>
              <a:gd name="connsiteY133" fmla="*/ 5657840 h 5972490"/>
              <a:gd name="connsiteX134" fmla="*/ 5461239 w 11309662"/>
              <a:gd name="connsiteY134" fmla="*/ 5749999 h 5972490"/>
              <a:gd name="connsiteX135" fmla="*/ 5461239 w 11309662"/>
              <a:gd name="connsiteY135" fmla="*/ 5934317 h 5972490"/>
              <a:gd name="connsiteX136" fmla="*/ 5276921 w 11309662"/>
              <a:gd name="connsiteY136" fmla="*/ 5934317 h 5972490"/>
              <a:gd name="connsiteX137" fmla="*/ 5276921 w 11309662"/>
              <a:gd name="connsiteY137" fmla="*/ 5749999 h 5972490"/>
              <a:gd name="connsiteX138" fmla="*/ 4549930 w 11309662"/>
              <a:gd name="connsiteY138" fmla="*/ 5657840 h 5972490"/>
              <a:gd name="connsiteX139" fmla="*/ 4642089 w 11309662"/>
              <a:gd name="connsiteY139" fmla="*/ 5749999 h 5972490"/>
              <a:gd name="connsiteX140" fmla="*/ 4642089 w 11309662"/>
              <a:gd name="connsiteY140" fmla="*/ 5934317 h 5972490"/>
              <a:gd name="connsiteX141" fmla="*/ 4457771 w 11309662"/>
              <a:gd name="connsiteY141" fmla="*/ 5934317 h 5972490"/>
              <a:gd name="connsiteX142" fmla="*/ 4457771 w 11309662"/>
              <a:gd name="connsiteY142" fmla="*/ 5749999 h 5972490"/>
              <a:gd name="connsiteX143" fmla="*/ 3730780 w 11309662"/>
              <a:gd name="connsiteY143" fmla="*/ 5657840 h 5972490"/>
              <a:gd name="connsiteX144" fmla="*/ 3822939 w 11309662"/>
              <a:gd name="connsiteY144" fmla="*/ 5749999 h 5972490"/>
              <a:gd name="connsiteX145" fmla="*/ 3822939 w 11309662"/>
              <a:gd name="connsiteY145" fmla="*/ 5934317 h 5972490"/>
              <a:gd name="connsiteX146" fmla="*/ 3638623 w 11309662"/>
              <a:gd name="connsiteY146" fmla="*/ 5934317 h 5972490"/>
              <a:gd name="connsiteX147" fmla="*/ 3638623 w 11309662"/>
              <a:gd name="connsiteY147" fmla="*/ 5749999 h 5972490"/>
              <a:gd name="connsiteX148" fmla="*/ 2987853 w 11309662"/>
              <a:gd name="connsiteY148" fmla="*/ 5657840 h 5972490"/>
              <a:gd name="connsiteX149" fmla="*/ 3080009 w 11309662"/>
              <a:gd name="connsiteY149" fmla="*/ 5749999 h 5972490"/>
              <a:gd name="connsiteX150" fmla="*/ 3080009 w 11309662"/>
              <a:gd name="connsiteY150" fmla="*/ 5934317 h 5972490"/>
              <a:gd name="connsiteX151" fmla="*/ 2895690 w 11309662"/>
              <a:gd name="connsiteY151" fmla="*/ 5934317 h 5972490"/>
              <a:gd name="connsiteX152" fmla="*/ 2895690 w 11309662"/>
              <a:gd name="connsiteY152" fmla="*/ 5749999 h 5972490"/>
              <a:gd name="connsiteX153" fmla="*/ 2168679 w 11309662"/>
              <a:gd name="connsiteY153" fmla="*/ 5657840 h 5972490"/>
              <a:gd name="connsiteX154" fmla="*/ 2260839 w 11309662"/>
              <a:gd name="connsiteY154" fmla="*/ 5749999 h 5972490"/>
              <a:gd name="connsiteX155" fmla="*/ 2260839 w 11309662"/>
              <a:gd name="connsiteY155" fmla="*/ 5934317 h 5972490"/>
              <a:gd name="connsiteX156" fmla="*/ 2076520 w 11309662"/>
              <a:gd name="connsiteY156" fmla="*/ 5934317 h 5972490"/>
              <a:gd name="connsiteX157" fmla="*/ 2076520 w 11309662"/>
              <a:gd name="connsiteY157" fmla="*/ 5749999 h 5972490"/>
              <a:gd name="connsiteX158" fmla="*/ 1349530 w 11309662"/>
              <a:gd name="connsiteY158" fmla="*/ 5657840 h 5972490"/>
              <a:gd name="connsiteX159" fmla="*/ 1441689 w 11309662"/>
              <a:gd name="connsiteY159" fmla="*/ 5749999 h 5972490"/>
              <a:gd name="connsiteX160" fmla="*/ 1441689 w 11309662"/>
              <a:gd name="connsiteY160" fmla="*/ 5934317 h 5972490"/>
              <a:gd name="connsiteX161" fmla="*/ 1257371 w 11309662"/>
              <a:gd name="connsiteY161" fmla="*/ 5934317 h 5972490"/>
              <a:gd name="connsiteX162" fmla="*/ 1257371 w 11309662"/>
              <a:gd name="connsiteY162" fmla="*/ 5749999 h 5972490"/>
              <a:gd name="connsiteX163" fmla="*/ 530380 w 11309662"/>
              <a:gd name="connsiteY163" fmla="*/ 5657840 h 5972490"/>
              <a:gd name="connsiteX164" fmla="*/ 622539 w 11309662"/>
              <a:gd name="connsiteY164" fmla="*/ 5749999 h 5972490"/>
              <a:gd name="connsiteX165" fmla="*/ 622539 w 11309662"/>
              <a:gd name="connsiteY165" fmla="*/ 5934317 h 5972490"/>
              <a:gd name="connsiteX166" fmla="*/ 438221 w 11309662"/>
              <a:gd name="connsiteY166" fmla="*/ 5934317 h 5972490"/>
              <a:gd name="connsiteX167" fmla="*/ 438221 w 11309662"/>
              <a:gd name="connsiteY167" fmla="*/ 5749999 h 5972490"/>
              <a:gd name="connsiteX168" fmla="*/ 10704679 w 11309662"/>
              <a:gd name="connsiteY168" fmla="*/ 5061109 h 5972490"/>
              <a:gd name="connsiteX169" fmla="*/ 10701773 w 11309662"/>
              <a:gd name="connsiteY169" fmla="*/ 5062313 h 5972490"/>
              <a:gd name="connsiteX170" fmla="*/ 10700715 w 11309662"/>
              <a:gd name="connsiteY170" fmla="*/ 5061874 h 5972490"/>
              <a:gd name="connsiteX171" fmla="*/ 10626080 w 11309662"/>
              <a:gd name="connsiteY171" fmla="*/ 5136508 h 5972490"/>
              <a:gd name="connsiteX172" fmla="*/ 10626080 w 11309662"/>
              <a:gd name="connsiteY172" fmla="*/ 5290506 h 5972490"/>
              <a:gd name="connsiteX173" fmla="*/ 10780079 w 11309662"/>
              <a:gd name="connsiteY173" fmla="*/ 5290506 h 5972490"/>
              <a:gd name="connsiteX174" fmla="*/ 10780079 w 11309662"/>
              <a:gd name="connsiteY174" fmla="*/ 5136508 h 5972490"/>
              <a:gd name="connsiteX175" fmla="*/ 9885529 w 11309662"/>
              <a:gd name="connsiteY175" fmla="*/ 5061109 h 5972490"/>
              <a:gd name="connsiteX176" fmla="*/ 9882623 w 11309662"/>
              <a:gd name="connsiteY176" fmla="*/ 5062313 h 5972490"/>
              <a:gd name="connsiteX177" fmla="*/ 9881565 w 11309662"/>
              <a:gd name="connsiteY177" fmla="*/ 5061874 h 5972490"/>
              <a:gd name="connsiteX178" fmla="*/ 9806930 w 11309662"/>
              <a:gd name="connsiteY178" fmla="*/ 5136508 h 5972490"/>
              <a:gd name="connsiteX179" fmla="*/ 9806930 w 11309662"/>
              <a:gd name="connsiteY179" fmla="*/ 5290506 h 5972490"/>
              <a:gd name="connsiteX180" fmla="*/ 9960929 w 11309662"/>
              <a:gd name="connsiteY180" fmla="*/ 5290506 h 5972490"/>
              <a:gd name="connsiteX181" fmla="*/ 9960929 w 11309662"/>
              <a:gd name="connsiteY181" fmla="*/ 5136508 h 5972490"/>
              <a:gd name="connsiteX182" fmla="*/ 9066379 w 11309662"/>
              <a:gd name="connsiteY182" fmla="*/ 5061109 h 5972490"/>
              <a:gd name="connsiteX183" fmla="*/ 9063473 w 11309662"/>
              <a:gd name="connsiteY183" fmla="*/ 5062313 h 5972490"/>
              <a:gd name="connsiteX184" fmla="*/ 9062415 w 11309662"/>
              <a:gd name="connsiteY184" fmla="*/ 5061874 h 5972490"/>
              <a:gd name="connsiteX185" fmla="*/ 8987780 w 11309662"/>
              <a:gd name="connsiteY185" fmla="*/ 5136508 h 5972490"/>
              <a:gd name="connsiteX186" fmla="*/ 8987780 w 11309662"/>
              <a:gd name="connsiteY186" fmla="*/ 5290506 h 5972490"/>
              <a:gd name="connsiteX187" fmla="*/ 9141779 w 11309662"/>
              <a:gd name="connsiteY187" fmla="*/ 5290506 h 5972490"/>
              <a:gd name="connsiteX188" fmla="*/ 9141779 w 11309662"/>
              <a:gd name="connsiteY188" fmla="*/ 5136508 h 5972490"/>
              <a:gd name="connsiteX189" fmla="*/ 8247229 w 11309662"/>
              <a:gd name="connsiteY189" fmla="*/ 5061109 h 5972490"/>
              <a:gd name="connsiteX190" fmla="*/ 8244323 w 11309662"/>
              <a:gd name="connsiteY190" fmla="*/ 5062313 h 5972490"/>
              <a:gd name="connsiteX191" fmla="*/ 8243265 w 11309662"/>
              <a:gd name="connsiteY191" fmla="*/ 5061874 h 5972490"/>
              <a:gd name="connsiteX192" fmla="*/ 8168630 w 11309662"/>
              <a:gd name="connsiteY192" fmla="*/ 5136508 h 5972490"/>
              <a:gd name="connsiteX193" fmla="*/ 8168630 w 11309662"/>
              <a:gd name="connsiteY193" fmla="*/ 5290506 h 5972490"/>
              <a:gd name="connsiteX194" fmla="*/ 8322629 w 11309662"/>
              <a:gd name="connsiteY194" fmla="*/ 5290506 h 5972490"/>
              <a:gd name="connsiteX195" fmla="*/ 8322629 w 11309662"/>
              <a:gd name="connsiteY195" fmla="*/ 5136508 h 5972490"/>
              <a:gd name="connsiteX196" fmla="*/ 7428079 w 11309662"/>
              <a:gd name="connsiteY196" fmla="*/ 5061109 h 5972490"/>
              <a:gd name="connsiteX197" fmla="*/ 7425173 w 11309662"/>
              <a:gd name="connsiteY197" fmla="*/ 5062313 h 5972490"/>
              <a:gd name="connsiteX198" fmla="*/ 7424115 w 11309662"/>
              <a:gd name="connsiteY198" fmla="*/ 5061874 h 5972490"/>
              <a:gd name="connsiteX199" fmla="*/ 7349481 w 11309662"/>
              <a:gd name="connsiteY199" fmla="*/ 5136508 h 5972490"/>
              <a:gd name="connsiteX200" fmla="*/ 7349481 w 11309662"/>
              <a:gd name="connsiteY200" fmla="*/ 5290506 h 5972490"/>
              <a:gd name="connsiteX201" fmla="*/ 7503479 w 11309662"/>
              <a:gd name="connsiteY201" fmla="*/ 5290506 h 5972490"/>
              <a:gd name="connsiteX202" fmla="*/ 7503479 w 11309662"/>
              <a:gd name="connsiteY202" fmla="*/ 5136508 h 5972490"/>
              <a:gd name="connsiteX203" fmla="*/ 6608929 w 11309662"/>
              <a:gd name="connsiteY203" fmla="*/ 5061109 h 5972490"/>
              <a:gd name="connsiteX204" fmla="*/ 6606023 w 11309662"/>
              <a:gd name="connsiteY204" fmla="*/ 5062313 h 5972490"/>
              <a:gd name="connsiteX205" fmla="*/ 6604965 w 11309662"/>
              <a:gd name="connsiteY205" fmla="*/ 5061874 h 5972490"/>
              <a:gd name="connsiteX206" fmla="*/ 6530331 w 11309662"/>
              <a:gd name="connsiteY206" fmla="*/ 5136508 h 5972490"/>
              <a:gd name="connsiteX207" fmla="*/ 6530331 w 11309662"/>
              <a:gd name="connsiteY207" fmla="*/ 5290506 h 5972490"/>
              <a:gd name="connsiteX208" fmla="*/ 6684329 w 11309662"/>
              <a:gd name="connsiteY208" fmla="*/ 5290506 h 5972490"/>
              <a:gd name="connsiteX209" fmla="*/ 6684329 w 11309662"/>
              <a:gd name="connsiteY209" fmla="*/ 5136508 h 5972490"/>
              <a:gd name="connsiteX210" fmla="*/ 5789779 w 11309662"/>
              <a:gd name="connsiteY210" fmla="*/ 5061109 h 5972490"/>
              <a:gd name="connsiteX211" fmla="*/ 5786873 w 11309662"/>
              <a:gd name="connsiteY211" fmla="*/ 5062313 h 5972490"/>
              <a:gd name="connsiteX212" fmla="*/ 5785815 w 11309662"/>
              <a:gd name="connsiteY212" fmla="*/ 5061874 h 5972490"/>
              <a:gd name="connsiteX213" fmla="*/ 5711181 w 11309662"/>
              <a:gd name="connsiteY213" fmla="*/ 5136508 h 5972490"/>
              <a:gd name="connsiteX214" fmla="*/ 5711181 w 11309662"/>
              <a:gd name="connsiteY214" fmla="*/ 5290506 h 5972490"/>
              <a:gd name="connsiteX215" fmla="*/ 5865179 w 11309662"/>
              <a:gd name="connsiteY215" fmla="*/ 5290506 h 5972490"/>
              <a:gd name="connsiteX216" fmla="*/ 5865179 w 11309662"/>
              <a:gd name="connsiteY216" fmla="*/ 5136508 h 5972490"/>
              <a:gd name="connsiteX217" fmla="*/ 4970631 w 11309662"/>
              <a:gd name="connsiteY217" fmla="*/ 5061109 h 5972490"/>
              <a:gd name="connsiteX218" fmla="*/ 4967723 w 11309662"/>
              <a:gd name="connsiteY218" fmla="*/ 5062313 h 5972490"/>
              <a:gd name="connsiteX219" fmla="*/ 4966665 w 11309662"/>
              <a:gd name="connsiteY219" fmla="*/ 5061874 h 5972490"/>
              <a:gd name="connsiteX220" fmla="*/ 4892031 w 11309662"/>
              <a:gd name="connsiteY220" fmla="*/ 5136508 h 5972490"/>
              <a:gd name="connsiteX221" fmla="*/ 4892031 w 11309662"/>
              <a:gd name="connsiteY221" fmla="*/ 5290506 h 5972490"/>
              <a:gd name="connsiteX222" fmla="*/ 5046029 w 11309662"/>
              <a:gd name="connsiteY222" fmla="*/ 5290506 h 5972490"/>
              <a:gd name="connsiteX223" fmla="*/ 5046029 w 11309662"/>
              <a:gd name="connsiteY223" fmla="*/ 5136508 h 5972490"/>
              <a:gd name="connsiteX224" fmla="*/ 4151480 w 11309662"/>
              <a:gd name="connsiteY224" fmla="*/ 5061109 h 5972490"/>
              <a:gd name="connsiteX225" fmla="*/ 4148573 w 11309662"/>
              <a:gd name="connsiteY225" fmla="*/ 5062313 h 5972490"/>
              <a:gd name="connsiteX226" fmla="*/ 4147516 w 11309662"/>
              <a:gd name="connsiteY226" fmla="*/ 5061874 h 5972490"/>
              <a:gd name="connsiteX227" fmla="*/ 4072882 w 11309662"/>
              <a:gd name="connsiteY227" fmla="*/ 5136508 h 5972490"/>
              <a:gd name="connsiteX228" fmla="*/ 4072882 w 11309662"/>
              <a:gd name="connsiteY228" fmla="*/ 5290506 h 5972490"/>
              <a:gd name="connsiteX229" fmla="*/ 4226879 w 11309662"/>
              <a:gd name="connsiteY229" fmla="*/ 5290506 h 5972490"/>
              <a:gd name="connsiteX230" fmla="*/ 4226879 w 11309662"/>
              <a:gd name="connsiteY230" fmla="*/ 5136508 h 5972490"/>
              <a:gd name="connsiteX231" fmla="*/ 3332333 w 11309662"/>
              <a:gd name="connsiteY231" fmla="*/ 5061109 h 5972490"/>
              <a:gd name="connsiteX232" fmla="*/ 3329428 w 11309662"/>
              <a:gd name="connsiteY232" fmla="*/ 5062313 h 5972490"/>
              <a:gd name="connsiteX233" fmla="*/ 3328369 w 11309662"/>
              <a:gd name="connsiteY233" fmla="*/ 5061874 h 5972490"/>
              <a:gd name="connsiteX234" fmla="*/ 3253734 w 11309662"/>
              <a:gd name="connsiteY234" fmla="*/ 5136508 h 5972490"/>
              <a:gd name="connsiteX235" fmla="*/ 3253734 w 11309662"/>
              <a:gd name="connsiteY235" fmla="*/ 5290506 h 5972490"/>
              <a:gd name="connsiteX236" fmla="*/ 3407734 w 11309662"/>
              <a:gd name="connsiteY236" fmla="*/ 5290506 h 5972490"/>
              <a:gd name="connsiteX237" fmla="*/ 3407734 w 11309662"/>
              <a:gd name="connsiteY237" fmla="*/ 5136508 h 5972490"/>
              <a:gd name="connsiteX238" fmla="*/ 2589381 w 11309662"/>
              <a:gd name="connsiteY238" fmla="*/ 5061109 h 5972490"/>
              <a:gd name="connsiteX239" fmla="*/ 2586475 w 11309662"/>
              <a:gd name="connsiteY239" fmla="*/ 5062313 h 5972490"/>
              <a:gd name="connsiteX240" fmla="*/ 2585416 w 11309662"/>
              <a:gd name="connsiteY240" fmla="*/ 5061874 h 5972490"/>
              <a:gd name="connsiteX241" fmla="*/ 2510782 w 11309662"/>
              <a:gd name="connsiteY241" fmla="*/ 5136508 h 5972490"/>
              <a:gd name="connsiteX242" fmla="*/ 2510782 w 11309662"/>
              <a:gd name="connsiteY242" fmla="*/ 5290506 h 5972490"/>
              <a:gd name="connsiteX243" fmla="*/ 2664781 w 11309662"/>
              <a:gd name="connsiteY243" fmla="*/ 5290506 h 5972490"/>
              <a:gd name="connsiteX244" fmla="*/ 2664781 w 11309662"/>
              <a:gd name="connsiteY244" fmla="*/ 5136508 h 5972490"/>
              <a:gd name="connsiteX245" fmla="*/ 1770232 w 11309662"/>
              <a:gd name="connsiteY245" fmla="*/ 5061109 h 5972490"/>
              <a:gd name="connsiteX246" fmla="*/ 1767326 w 11309662"/>
              <a:gd name="connsiteY246" fmla="*/ 5062313 h 5972490"/>
              <a:gd name="connsiteX247" fmla="*/ 1766268 w 11309662"/>
              <a:gd name="connsiteY247" fmla="*/ 5061874 h 5972490"/>
              <a:gd name="connsiteX248" fmla="*/ 1691634 w 11309662"/>
              <a:gd name="connsiteY248" fmla="*/ 5136508 h 5972490"/>
              <a:gd name="connsiteX249" fmla="*/ 1691634 w 11309662"/>
              <a:gd name="connsiteY249" fmla="*/ 5290506 h 5972490"/>
              <a:gd name="connsiteX250" fmla="*/ 1845631 w 11309662"/>
              <a:gd name="connsiteY250" fmla="*/ 5290506 h 5972490"/>
              <a:gd name="connsiteX251" fmla="*/ 1845631 w 11309662"/>
              <a:gd name="connsiteY251" fmla="*/ 5136508 h 5972490"/>
              <a:gd name="connsiteX252" fmla="*/ 951081 w 11309662"/>
              <a:gd name="connsiteY252" fmla="*/ 5061109 h 5972490"/>
              <a:gd name="connsiteX253" fmla="*/ 948175 w 11309662"/>
              <a:gd name="connsiteY253" fmla="*/ 5062313 h 5972490"/>
              <a:gd name="connsiteX254" fmla="*/ 947117 w 11309662"/>
              <a:gd name="connsiteY254" fmla="*/ 5061874 h 5972490"/>
              <a:gd name="connsiteX255" fmla="*/ 872483 w 11309662"/>
              <a:gd name="connsiteY255" fmla="*/ 5136508 h 5972490"/>
              <a:gd name="connsiteX256" fmla="*/ 872483 w 11309662"/>
              <a:gd name="connsiteY256" fmla="*/ 5290506 h 5972490"/>
              <a:gd name="connsiteX257" fmla="*/ 1026481 w 11309662"/>
              <a:gd name="connsiteY257" fmla="*/ 5290506 h 5972490"/>
              <a:gd name="connsiteX258" fmla="*/ 1026481 w 11309662"/>
              <a:gd name="connsiteY258" fmla="*/ 5136508 h 5972490"/>
              <a:gd name="connsiteX259" fmla="*/ 131932 w 11309662"/>
              <a:gd name="connsiteY259" fmla="*/ 5061109 h 5972490"/>
              <a:gd name="connsiteX260" fmla="*/ 129026 w 11309662"/>
              <a:gd name="connsiteY260" fmla="*/ 5062313 h 5972490"/>
              <a:gd name="connsiteX261" fmla="*/ 127967 w 11309662"/>
              <a:gd name="connsiteY261" fmla="*/ 5061874 h 5972490"/>
              <a:gd name="connsiteX262" fmla="*/ 53333 w 11309662"/>
              <a:gd name="connsiteY262" fmla="*/ 5136508 h 5972490"/>
              <a:gd name="connsiteX263" fmla="*/ 53333 w 11309662"/>
              <a:gd name="connsiteY263" fmla="*/ 5290506 h 5972490"/>
              <a:gd name="connsiteX264" fmla="*/ 207331 w 11309662"/>
              <a:gd name="connsiteY264" fmla="*/ 5290506 h 5972490"/>
              <a:gd name="connsiteX265" fmla="*/ 207331 w 11309662"/>
              <a:gd name="connsiteY265" fmla="*/ 5136508 h 5972490"/>
              <a:gd name="connsiteX266" fmla="*/ 10703079 w 11309662"/>
              <a:gd name="connsiteY266" fmla="*/ 5029190 h 5972490"/>
              <a:gd name="connsiteX267" fmla="*/ 10795239 w 11309662"/>
              <a:gd name="connsiteY267" fmla="*/ 5121348 h 5972490"/>
              <a:gd name="connsiteX268" fmla="*/ 10795239 w 11309662"/>
              <a:gd name="connsiteY268" fmla="*/ 5305666 h 5972490"/>
              <a:gd name="connsiteX269" fmla="*/ 10610920 w 11309662"/>
              <a:gd name="connsiteY269" fmla="*/ 5305666 h 5972490"/>
              <a:gd name="connsiteX270" fmla="*/ 10610920 w 11309662"/>
              <a:gd name="connsiteY270" fmla="*/ 5121348 h 5972490"/>
              <a:gd name="connsiteX271" fmla="*/ 9883929 w 11309662"/>
              <a:gd name="connsiteY271" fmla="*/ 5029190 h 5972490"/>
              <a:gd name="connsiteX272" fmla="*/ 9976089 w 11309662"/>
              <a:gd name="connsiteY272" fmla="*/ 5121348 h 5972490"/>
              <a:gd name="connsiteX273" fmla="*/ 9976089 w 11309662"/>
              <a:gd name="connsiteY273" fmla="*/ 5305666 h 5972490"/>
              <a:gd name="connsiteX274" fmla="*/ 9791770 w 11309662"/>
              <a:gd name="connsiteY274" fmla="*/ 5305666 h 5972490"/>
              <a:gd name="connsiteX275" fmla="*/ 9791770 w 11309662"/>
              <a:gd name="connsiteY275" fmla="*/ 5121348 h 5972490"/>
              <a:gd name="connsiteX276" fmla="*/ 9064779 w 11309662"/>
              <a:gd name="connsiteY276" fmla="*/ 5029190 h 5972490"/>
              <a:gd name="connsiteX277" fmla="*/ 9156939 w 11309662"/>
              <a:gd name="connsiteY277" fmla="*/ 5121348 h 5972490"/>
              <a:gd name="connsiteX278" fmla="*/ 9156939 w 11309662"/>
              <a:gd name="connsiteY278" fmla="*/ 5305666 h 5972490"/>
              <a:gd name="connsiteX279" fmla="*/ 8972620 w 11309662"/>
              <a:gd name="connsiteY279" fmla="*/ 5305666 h 5972490"/>
              <a:gd name="connsiteX280" fmla="*/ 8972620 w 11309662"/>
              <a:gd name="connsiteY280" fmla="*/ 5121348 h 5972490"/>
              <a:gd name="connsiteX281" fmla="*/ 8245629 w 11309662"/>
              <a:gd name="connsiteY281" fmla="*/ 5029190 h 5972490"/>
              <a:gd name="connsiteX282" fmla="*/ 8337789 w 11309662"/>
              <a:gd name="connsiteY282" fmla="*/ 5121348 h 5972490"/>
              <a:gd name="connsiteX283" fmla="*/ 8337789 w 11309662"/>
              <a:gd name="connsiteY283" fmla="*/ 5305666 h 5972490"/>
              <a:gd name="connsiteX284" fmla="*/ 8153470 w 11309662"/>
              <a:gd name="connsiteY284" fmla="*/ 5305666 h 5972490"/>
              <a:gd name="connsiteX285" fmla="*/ 8153470 w 11309662"/>
              <a:gd name="connsiteY285" fmla="*/ 5121348 h 5972490"/>
              <a:gd name="connsiteX286" fmla="*/ 7426480 w 11309662"/>
              <a:gd name="connsiteY286" fmla="*/ 5029190 h 5972490"/>
              <a:gd name="connsiteX287" fmla="*/ 7518639 w 11309662"/>
              <a:gd name="connsiteY287" fmla="*/ 5121348 h 5972490"/>
              <a:gd name="connsiteX288" fmla="*/ 7518639 w 11309662"/>
              <a:gd name="connsiteY288" fmla="*/ 5305666 h 5972490"/>
              <a:gd name="connsiteX289" fmla="*/ 7334321 w 11309662"/>
              <a:gd name="connsiteY289" fmla="*/ 5305666 h 5972490"/>
              <a:gd name="connsiteX290" fmla="*/ 7334321 w 11309662"/>
              <a:gd name="connsiteY290" fmla="*/ 5121348 h 5972490"/>
              <a:gd name="connsiteX291" fmla="*/ 6607330 w 11309662"/>
              <a:gd name="connsiteY291" fmla="*/ 5029190 h 5972490"/>
              <a:gd name="connsiteX292" fmla="*/ 6699489 w 11309662"/>
              <a:gd name="connsiteY292" fmla="*/ 5121348 h 5972490"/>
              <a:gd name="connsiteX293" fmla="*/ 6699489 w 11309662"/>
              <a:gd name="connsiteY293" fmla="*/ 5305666 h 5972490"/>
              <a:gd name="connsiteX294" fmla="*/ 6515171 w 11309662"/>
              <a:gd name="connsiteY294" fmla="*/ 5305666 h 5972490"/>
              <a:gd name="connsiteX295" fmla="*/ 6515171 w 11309662"/>
              <a:gd name="connsiteY295" fmla="*/ 5121348 h 5972490"/>
              <a:gd name="connsiteX296" fmla="*/ 5788180 w 11309662"/>
              <a:gd name="connsiteY296" fmla="*/ 5029190 h 5972490"/>
              <a:gd name="connsiteX297" fmla="*/ 5880339 w 11309662"/>
              <a:gd name="connsiteY297" fmla="*/ 5121348 h 5972490"/>
              <a:gd name="connsiteX298" fmla="*/ 5880339 w 11309662"/>
              <a:gd name="connsiteY298" fmla="*/ 5305666 h 5972490"/>
              <a:gd name="connsiteX299" fmla="*/ 5696021 w 11309662"/>
              <a:gd name="connsiteY299" fmla="*/ 5305666 h 5972490"/>
              <a:gd name="connsiteX300" fmla="*/ 5696021 w 11309662"/>
              <a:gd name="connsiteY300" fmla="*/ 5121348 h 5972490"/>
              <a:gd name="connsiteX301" fmla="*/ 4969030 w 11309662"/>
              <a:gd name="connsiteY301" fmla="*/ 5029190 h 5972490"/>
              <a:gd name="connsiteX302" fmla="*/ 5061189 w 11309662"/>
              <a:gd name="connsiteY302" fmla="*/ 5121348 h 5972490"/>
              <a:gd name="connsiteX303" fmla="*/ 5061189 w 11309662"/>
              <a:gd name="connsiteY303" fmla="*/ 5305666 h 5972490"/>
              <a:gd name="connsiteX304" fmla="*/ 4876872 w 11309662"/>
              <a:gd name="connsiteY304" fmla="*/ 5305666 h 5972490"/>
              <a:gd name="connsiteX305" fmla="*/ 4876872 w 11309662"/>
              <a:gd name="connsiteY305" fmla="*/ 5121348 h 5972490"/>
              <a:gd name="connsiteX306" fmla="*/ 4149880 w 11309662"/>
              <a:gd name="connsiteY306" fmla="*/ 5029190 h 5972490"/>
              <a:gd name="connsiteX307" fmla="*/ 4242039 w 11309662"/>
              <a:gd name="connsiteY307" fmla="*/ 5121348 h 5972490"/>
              <a:gd name="connsiteX308" fmla="*/ 4242039 w 11309662"/>
              <a:gd name="connsiteY308" fmla="*/ 5305666 h 5972490"/>
              <a:gd name="connsiteX309" fmla="*/ 4057721 w 11309662"/>
              <a:gd name="connsiteY309" fmla="*/ 5305666 h 5972490"/>
              <a:gd name="connsiteX310" fmla="*/ 4057721 w 11309662"/>
              <a:gd name="connsiteY310" fmla="*/ 5121348 h 5972490"/>
              <a:gd name="connsiteX311" fmla="*/ 3330734 w 11309662"/>
              <a:gd name="connsiteY311" fmla="*/ 5029190 h 5972490"/>
              <a:gd name="connsiteX312" fmla="*/ 3422894 w 11309662"/>
              <a:gd name="connsiteY312" fmla="*/ 5121348 h 5972490"/>
              <a:gd name="connsiteX313" fmla="*/ 3422894 w 11309662"/>
              <a:gd name="connsiteY313" fmla="*/ 5305666 h 5972490"/>
              <a:gd name="connsiteX314" fmla="*/ 3238575 w 11309662"/>
              <a:gd name="connsiteY314" fmla="*/ 5305666 h 5972490"/>
              <a:gd name="connsiteX315" fmla="*/ 3238575 w 11309662"/>
              <a:gd name="connsiteY315" fmla="*/ 5121348 h 5972490"/>
              <a:gd name="connsiteX316" fmla="*/ 2587782 w 11309662"/>
              <a:gd name="connsiteY316" fmla="*/ 5029190 h 5972490"/>
              <a:gd name="connsiteX317" fmla="*/ 2679941 w 11309662"/>
              <a:gd name="connsiteY317" fmla="*/ 5121348 h 5972490"/>
              <a:gd name="connsiteX318" fmla="*/ 2679941 w 11309662"/>
              <a:gd name="connsiteY318" fmla="*/ 5305666 h 5972490"/>
              <a:gd name="connsiteX319" fmla="*/ 2495622 w 11309662"/>
              <a:gd name="connsiteY319" fmla="*/ 5305666 h 5972490"/>
              <a:gd name="connsiteX320" fmla="*/ 2495622 w 11309662"/>
              <a:gd name="connsiteY320" fmla="*/ 5121348 h 5972490"/>
              <a:gd name="connsiteX321" fmla="*/ 1768631 w 11309662"/>
              <a:gd name="connsiteY321" fmla="*/ 5029190 h 5972490"/>
              <a:gd name="connsiteX322" fmla="*/ 1860791 w 11309662"/>
              <a:gd name="connsiteY322" fmla="*/ 5121348 h 5972490"/>
              <a:gd name="connsiteX323" fmla="*/ 1860791 w 11309662"/>
              <a:gd name="connsiteY323" fmla="*/ 5305666 h 5972490"/>
              <a:gd name="connsiteX324" fmla="*/ 1676473 w 11309662"/>
              <a:gd name="connsiteY324" fmla="*/ 5305666 h 5972490"/>
              <a:gd name="connsiteX325" fmla="*/ 1676473 w 11309662"/>
              <a:gd name="connsiteY325" fmla="*/ 5121348 h 5972490"/>
              <a:gd name="connsiteX326" fmla="*/ 949482 w 11309662"/>
              <a:gd name="connsiteY326" fmla="*/ 5029190 h 5972490"/>
              <a:gd name="connsiteX327" fmla="*/ 1041641 w 11309662"/>
              <a:gd name="connsiteY327" fmla="*/ 5121348 h 5972490"/>
              <a:gd name="connsiteX328" fmla="*/ 1041641 w 11309662"/>
              <a:gd name="connsiteY328" fmla="*/ 5305666 h 5972490"/>
              <a:gd name="connsiteX329" fmla="*/ 857323 w 11309662"/>
              <a:gd name="connsiteY329" fmla="*/ 5305666 h 5972490"/>
              <a:gd name="connsiteX330" fmla="*/ 857323 w 11309662"/>
              <a:gd name="connsiteY330" fmla="*/ 5121348 h 5972490"/>
              <a:gd name="connsiteX331" fmla="*/ 130332 w 11309662"/>
              <a:gd name="connsiteY331" fmla="*/ 5029190 h 5972490"/>
              <a:gd name="connsiteX332" fmla="*/ 222491 w 11309662"/>
              <a:gd name="connsiteY332" fmla="*/ 5121348 h 5972490"/>
              <a:gd name="connsiteX333" fmla="*/ 222491 w 11309662"/>
              <a:gd name="connsiteY333" fmla="*/ 5305666 h 5972490"/>
              <a:gd name="connsiteX334" fmla="*/ 38173 w 11309662"/>
              <a:gd name="connsiteY334" fmla="*/ 5305666 h 5972490"/>
              <a:gd name="connsiteX335" fmla="*/ 38173 w 11309662"/>
              <a:gd name="connsiteY335" fmla="*/ 5121348 h 5972490"/>
              <a:gd name="connsiteX336" fmla="*/ 11123779 w 11309662"/>
              <a:gd name="connsiteY336" fmla="*/ 4432459 h 5972490"/>
              <a:gd name="connsiteX337" fmla="*/ 11120873 w 11309662"/>
              <a:gd name="connsiteY337" fmla="*/ 4433663 h 5972490"/>
              <a:gd name="connsiteX338" fmla="*/ 11119815 w 11309662"/>
              <a:gd name="connsiteY338" fmla="*/ 4433224 h 5972490"/>
              <a:gd name="connsiteX339" fmla="*/ 11045180 w 11309662"/>
              <a:gd name="connsiteY339" fmla="*/ 4507858 h 5972490"/>
              <a:gd name="connsiteX340" fmla="*/ 11045180 w 11309662"/>
              <a:gd name="connsiteY340" fmla="*/ 4661856 h 5972490"/>
              <a:gd name="connsiteX341" fmla="*/ 11199179 w 11309662"/>
              <a:gd name="connsiteY341" fmla="*/ 4661856 h 5972490"/>
              <a:gd name="connsiteX342" fmla="*/ 11199179 w 11309662"/>
              <a:gd name="connsiteY342" fmla="*/ 4507858 h 5972490"/>
              <a:gd name="connsiteX343" fmla="*/ 10304629 w 11309662"/>
              <a:gd name="connsiteY343" fmla="*/ 4432459 h 5972490"/>
              <a:gd name="connsiteX344" fmla="*/ 10301723 w 11309662"/>
              <a:gd name="connsiteY344" fmla="*/ 4433663 h 5972490"/>
              <a:gd name="connsiteX345" fmla="*/ 10300665 w 11309662"/>
              <a:gd name="connsiteY345" fmla="*/ 4433224 h 5972490"/>
              <a:gd name="connsiteX346" fmla="*/ 10226030 w 11309662"/>
              <a:gd name="connsiteY346" fmla="*/ 4507858 h 5972490"/>
              <a:gd name="connsiteX347" fmla="*/ 10226030 w 11309662"/>
              <a:gd name="connsiteY347" fmla="*/ 4661856 h 5972490"/>
              <a:gd name="connsiteX348" fmla="*/ 10380029 w 11309662"/>
              <a:gd name="connsiteY348" fmla="*/ 4661856 h 5972490"/>
              <a:gd name="connsiteX349" fmla="*/ 10380029 w 11309662"/>
              <a:gd name="connsiteY349" fmla="*/ 4507858 h 5972490"/>
              <a:gd name="connsiteX350" fmla="*/ 9485479 w 11309662"/>
              <a:gd name="connsiteY350" fmla="*/ 4432459 h 5972490"/>
              <a:gd name="connsiteX351" fmla="*/ 9482573 w 11309662"/>
              <a:gd name="connsiteY351" fmla="*/ 4433663 h 5972490"/>
              <a:gd name="connsiteX352" fmla="*/ 9481515 w 11309662"/>
              <a:gd name="connsiteY352" fmla="*/ 4433224 h 5972490"/>
              <a:gd name="connsiteX353" fmla="*/ 9406880 w 11309662"/>
              <a:gd name="connsiteY353" fmla="*/ 4507858 h 5972490"/>
              <a:gd name="connsiteX354" fmla="*/ 9406880 w 11309662"/>
              <a:gd name="connsiteY354" fmla="*/ 4661856 h 5972490"/>
              <a:gd name="connsiteX355" fmla="*/ 9560879 w 11309662"/>
              <a:gd name="connsiteY355" fmla="*/ 4661856 h 5972490"/>
              <a:gd name="connsiteX356" fmla="*/ 9560879 w 11309662"/>
              <a:gd name="connsiteY356" fmla="*/ 4507858 h 5972490"/>
              <a:gd name="connsiteX357" fmla="*/ 8666329 w 11309662"/>
              <a:gd name="connsiteY357" fmla="*/ 4432459 h 5972490"/>
              <a:gd name="connsiteX358" fmla="*/ 8663423 w 11309662"/>
              <a:gd name="connsiteY358" fmla="*/ 4433663 h 5972490"/>
              <a:gd name="connsiteX359" fmla="*/ 8662365 w 11309662"/>
              <a:gd name="connsiteY359" fmla="*/ 4433224 h 5972490"/>
              <a:gd name="connsiteX360" fmla="*/ 8587730 w 11309662"/>
              <a:gd name="connsiteY360" fmla="*/ 4507858 h 5972490"/>
              <a:gd name="connsiteX361" fmla="*/ 8587730 w 11309662"/>
              <a:gd name="connsiteY361" fmla="*/ 4661856 h 5972490"/>
              <a:gd name="connsiteX362" fmla="*/ 8741729 w 11309662"/>
              <a:gd name="connsiteY362" fmla="*/ 4661856 h 5972490"/>
              <a:gd name="connsiteX363" fmla="*/ 8741729 w 11309662"/>
              <a:gd name="connsiteY363" fmla="*/ 4507858 h 5972490"/>
              <a:gd name="connsiteX364" fmla="*/ 7847179 w 11309662"/>
              <a:gd name="connsiteY364" fmla="*/ 4432459 h 5972490"/>
              <a:gd name="connsiteX365" fmla="*/ 7844273 w 11309662"/>
              <a:gd name="connsiteY365" fmla="*/ 4433663 h 5972490"/>
              <a:gd name="connsiteX366" fmla="*/ 7843215 w 11309662"/>
              <a:gd name="connsiteY366" fmla="*/ 4433224 h 5972490"/>
              <a:gd name="connsiteX367" fmla="*/ 7768581 w 11309662"/>
              <a:gd name="connsiteY367" fmla="*/ 4507858 h 5972490"/>
              <a:gd name="connsiteX368" fmla="*/ 7768581 w 11309662"/>
              <a:gd name="connsiteY368" fmla="*/ 4661856 h 5972490"/>
              <a:gd name="connsiteX369" fmla="*/ 7922579 w 11309662"/>
              <a:gd name="connsiteY369" fmla="*/ 4661856 h 5972490"/>
              <a:gd name="connsiteX370" fmla="*/ 7922579 w 11309662"/>
              <a:gd name="connsiteY370" fmla="*/ 4507858 h 5972490"/>
              <a:gd name="connsiteX371" fmla="*/ 7028029 w 11309662"/>
              <a:gd name="connsiteY371" fmla="*/ 4432459 h 5972490"/>
              <a:gd name="connsiteX372" fmla="*/ 7025123 w 11309662"/>
              <a:gd name="connsiteY372" fmla="*/ 4433663 h 5972490"/>
              <a:gd name="connsiteX373" fmla="*/ 7024065 w 11309662"/>
              <a:gd name="connsiteY373" fmla="*/ 4433224 h 5972490"/>
              <a:gd name="connsiteX374" fmla="*/ 6949431 w 11309662"/>
              <a:gd name="connsiteY374" fmla="*/ 4507858 h 5972490"/>
              <a:gd name="connsiteX375" fmla="*/ 6949431 w 11309662"/>
              <a:gd name="connsiteY375" fmla="*/ 4661856 h 5972490"/>
              <a:gd name="connsiteX376" fmla="*/ 7103429 w 11309662"/>
              <a:gd name="connsiteY376" fmla="*/ 4661856 h 5972490"/>
              <a:gd name="connsiteX377" fmla="*/ 7103429 w 11309662"/>
              <a:gd name="connsiteY377" fmla="*/ 4507858 h 5972490"/>
              <a:gd name="connsiteX378" fmla="*/ 6208879 w 11309662"/>
              <a:gd name="connsiteY378" fmla="*/ 4432459 h 5972490"/>
              <a:gd name="connsiteX379" fmla="*/ 6205973 w 11309662"/>
              <a:gd name="connsiteY379" fmla="*/ 4433663 h 5972490"/>
              <a:gd name="connsiteX380" fmla="*/ 6204915 w 11309662"/>
              <a:gd name="connsiteY380" fmla="*/ 4433224 h 5972490"/>
              <a:gd name="connsiteX381" fmla="*/ 6130281 w 11309662"/>
              <a:gd name="connsiteY381" fmla="*/ 4507858 h 5972490"/>
              <a:gd name="connsiteX382" fmla="*/ 6130281 w 11309662"/>
              <a:gd name="connsiteY382" fmla="*/ 4661856 h 5972490"/>
              <a:gd name="connsiteX383" fmla="*/ 6284279 w 11309662"/>
              <a:gd name="connsiteY383" fmla="*/ 4661856 h 5972490"/>
              <a:gd name="connsiteX384" fmla="*/ 6284279 w 11309662"/>
              <a:gd name="connsiteY384" fmla="*/ 4507858 h 5972490"/>
              <a:gd name="connsiteX385" fmla="*/ 5389729 w 11309662"/>
              <a:gd name="connsiteY385" fmla="*/ 4432459 h 5972490"/>
              <a:gd name="connsiteX386" fmla="*/ 5386823 w 11309662"/>
              <a:gd name="connsiteY386" fmla="*/ 4433663 h 5972490"/>
              <a:gd name="connsiteX387" fmla="*/ 5385765 w 11309662"/>
              <a:gd name="connsiteY387" fmla="*/ 4433224 h 5972490"/>
              <a:gd name="connsiteX388" fmla="*/ 5311131 w 11309662"/>
              <a:gd name="connsiteY388" fmla="*/ 4507858 h 5972490"/>
              <a:gd name="connsiteX389" fmla="*/ 5311131 w 11309662"/>
              <a:gd name="connsiteY389" fmla="*/ 4661856 h 5972490"/>
              <a:gd name="connsiteX390" fmla="*/ 5465129 w 11309662"/>
              <a:gd name="connsiteY390" fmla="*/ 4661856 h 5972490"/>
              <a:gd name="connsiteX391" fmla="*/ 5465129 w 11309662"/>
              <a:gd name="connsiteY391" fmla="*/ 4507858 h 5972490"/>
              <a:gd name="connsiteX392" fmla="*/ 4570579 w 11309662"/>
              <a:gd name="connsiteY392" fmla="*/ 4432459 h 5972490"/>
              <a:gd name="connsiteX393" fmla="*/ 4567674 w 11309662"/>
              <a:gd name="connsiteY393" fmla="*/ 4433663 h 5972490"/>
              <a:gd name="connsiteX394" fmla="*/ 4566615 w 11309662"/>
              <a:gd name="connsiteY394" fmla="*/ 4433224 h 5972490"/>
              <a:gd name="connsiteX395" fmla="*/ 4491981 w 11309662"/>
              <a:gd name="connsiteY395" fmla="*/ 4507858 h 5972490"/>
              <a:gd name="connsiteX396" fmla="*/ 4491981 w 11309662"/>
              <a:gd name="connsiteY396" fmla="*/ 4661856 h 5972490"/>
              <a:gd name="connsiteX397" fmla="*/ 4645979 w 11309662"/>
              <a:gd name="connsiteY397" fmla="*/ 4661856 h 5972490"/>
              <a:gd name="connsiteX398" fmla="*/ 4645979 w 11309662"/>
              <a:gd name="connsiteY398" fmla="*/ 4507858 h 5972490"/>
              <a:gd name="connsiteX399" fmla="*/ 3751430 w 11309662"/>
              <a:gd name="connsiteY399" fmla="*/ 4432459 h 5972490"/>
              <a:gd name="connsiteX400" fmla="*/ 3748524 w 11309662"/>
              <a:gd name="connsiteY400" fmla="*/ 4433663 h 5972490"/>
              <a:gd name="connsiteX401" fmla="*/ 3747465 w 11309662"/>
              <a:gd name="connsiteY401" fmla="*/ 4433224 h 5972490"/>
              <a:gd name="connsiteX402" fmla="*/ 3672831 w 11309662"/>
              <a:gd name="connsiteY402" fmla="*/ 4507858 h 5972490"/>
              <a:gd name="connsiteX403" fmla="*/ 3672831 w 11309662"/>
              <a:gd name="connsiteY403" fmla="*/ 4661856 h 5972490"/>
              <a:gd name="connsiteX404" fmla="*/ 3826829 w 11309662"/>
              <a:gd name="connsiteY404" fmla="*/ 4661856 h 5972490"/>
              <a:gd name="connsiteX405" fmla="*/ 3826829 w 11309662"/>
              <a:gd name="connsiteY405" fmla="*/ 4507858 h 5972490"/>
              <a:gd name="connsiteX406" fmla="*/ 2932285 w 11309662"/>
              <a:gd name="connsiteY406" fmla="*/ 4432459 h 5972490"/>
              <a:gd name="connsiteX407" fmla="*/ 2929380 w 11309662"/>
              <a:gd name="connsiteY407" fmla="*/ 4433663 h 5972490"/>
              <a:gd name="connsiteX408" fmla="*/ 2928321 w 11309662"/>
              <a:gd name="connsiteY408" fmla="*/ 4433224 h 5972490"/>
              <a:gd name="connsiteX409" fmla="*/ 2853686 w 11309662"/>
              <a:gd name="connsiteY409" fmla="*/ 4507858 h 5972490"/>
              <a:gd name="connsiteX410" fmla="*/ 2853686 w 11309662"/>
              <a:gd name="connsiteY410" fmla="*/ 4661856 h 5972490"/>
              <a:gd name="connsiteX411" fmla="*/ 3007686 w 11309662"/>
              <a:gd name="connsiteY411" fmla="*/ 4661856 h 5972490"/>
              <a:gd name="connsiteX412" fmla="*/ 3007686 w 11309662"/>
              <a:gd name="connsiteY412" fmla="*/ 4507858 h 5972490"/>
              <a:gd name="connsiteX413" fmla="*/ 2189333 w 11309662"/>
              <a:gd name="connsiteY413" fmla="*/ 4432459 h 5972490"/>
              <a:gd name="connsiteX414" fmla="*/ 2186427 w 11309662"/>
              <a:gd name="connsiteY414" fmla="*/ 4433663 h 5972490"/>
              <a:gd name="connsiteX415" fmla="*/ 2185369 w 11309662"/>
              <a:gd name="connsiteY415" fmla="*/ 4433224 h 5972490"/>
              <a:gd name="connsiteX416" fmla="*/ 2110735 w 11309662"/>
              <a:gd name="connsiteY416" fmla="*/ 4507858 h 5972490"/>
              <a:gd name="connsiteX417" fmla="*/ 2110735 w 11309662"/>
              <a:gd name="connsiteY417" fmla="*/ 4661856 h 5972490"/>
              <a:gd name="connsiteX418" fmla="*/ 2264733 w 11309662"/>
              <a:gd name="connsiteY418" fmla="*/ 4661856 h 5972490"/>
              <a:gd name="connsiteX419" fmla="*/ 2264733 w 11309662"/>
              <a:gd name="connsiteY419" fmla="*/ 4507858 h 5972490"/>
              <a:gd name="connsiteX420" fmla="*/ 1370184 w 11309662"/>
              <a:gd name="connsiteY420" fmla="*/ 4432459 h 5972490"/>
              <a:gd name="connsiteX421" fmla="*/ 1367277 w 11309662"/>
              <a:gd name="connsiteY421" fmla="*/ 4433663 h 5972490"/>
              <a:gd name="connsiteX422" fmla="*/ 1366219 w 11309662"/>
              <a:gd name="connsiteY422" fmla="*/ 4433224 h 5972490"/>
              <a:gd name="connsiteX423" fmla="*/ 1291585 w 11309662"/>
              <a:gd name="connsiteY423" fmla="*/ 4507858 h 5972490"/>
              <a:gd name="connsiteX424" fmla="*/ 1291585 w 11309662"/>
              <a:gd name="connsiteY424" fmla="*/ 4661856 h 5972490"/>
              <a:gd name="connsiteX425" fmla="*/ 1445583 w 11309662"/>
              <a:gd name="connsiteY425" fmla="*/ 4661856 h 5972490"/>
              <a:gd name="connsiteX426" fmla="*/ 1445583 w 11309662"/>
              <a:gd name="connsiteY426" fmla="*/ 4507858 h 5972490"/>
              <a:gd name="connsiteX427" fmla="*/ 551033 w 11309662"/>
              <a:gd name="connsiteY427" fmla="*/ 4432459 h 5972490"/>
              <a:gd name="connsiteX428" fmla="*/ 548128 w 11309662"/>
              <a:gd name="connsiteY428" fmla="*/ 4433663 h 5972490"/>
              <a:gd name="connsiteX429" fmla="*/ 547069 w 11309662"/>
              <a:gd name="connsiteY429" fmla="*/ 4433224 h 5972490"/>
              <a:gd name="connsiteX430" fmla="*/ 472435 w 11309662"/>
              <a:gd name="connsiteY430" fmla="*/ 4507858 h 5972490"/>
              <a:gd name="connsiteX431" fmla="*/ 472435 w 11309662"/>
              <a:gd name="connsiteY431" fmla="*/ 4661856 h 5972490"/>
              <a:gd name="connsiteX432" fmla="*/ 626433 w 11309662"/>
              <a:gd name="connsiteY432" fmla="*/ 4661856 h 5972490"/>
              <a:gd name="connsiteX433" fmla="*/ 626433 w 11309662"/>
              <a:gd name="connsiteY433" fmla="*/ 4507858 h 5972490"/>
              <a:gd name="connsiteX434" fmla="*/ 11122179 w 11309662"/>
              <a:gd name="connsiteY434" fmla="*/ 4400540 h 5972490"/>
              <a:gd name="connsiteX435" fmla="*/ 11214339 w 11309662"/>
              <a:gd name="connsiteY435" fmla="*/ 4492698 h 5972490"/>
              <a:gd name="connsiteX436" fmla="*/ 11214339 w 11309662"/>
              <a:gd name="connsiteY436" fmla="*/ 4677016 h 5972490"/>
              <a:gd name="connsiteX437" fmla="*/ 11030020 w 11309662"/>
              <a:gd name="connsiteY437" fmla="*/ 4677016 h 5972490"/>
              <a:gd name="connsiteX438" fmla="*/ 11030020 w 11309662"/>
              <a:gd name="connsiteY438" fmla="*/ 4492698 h 5972490"/>
              <a:gd name="connsiteX439" fmla="*/ 10303029 w 11309662"/>
              <a:gd name="connsiteY439" fmla="*/ 4400540 h 5972490"/>
              <a:gd name="connsiteX440" fmla="*/ 10395189 w 11309662"/>
              <a:gd name="connsiteY440" fmla="*/ 4492698 h 5972490"/>
              <a:gd name="connsiteX441" fmla="*/ 10395189 w 11309662"/>
              <a:gd name="connsiteY441" fmla="*/ 4677016 h 5972490"/>
              <a:gd name="connsiteX442" fmla="*/ 10210870 w 11309662"/>
              <a:gd name="connsiteY442" fmla="*/ 4677016 h 5972490"/>
              <a:gd name="connsiteX443" fmla="*/ 10210870 w 11309662"/>
              <a:gd name="connsiteY443" fmla="*/ 4492698 h 5972490"/>
              <a:gd name="connsiteX444" fmla="*/ 9483879 w 11309662"/>
              <a:gd name="connsiteY444" fmla="*/ 4400540 h 5972490"/>
              <a:gd name="connsiteX445" fmla="*/ 9576039 w 11309662"/>
              <a:gd name="connsiteY445" fmla="*/ 4492698 h 5972490"/>
              <a:gd name="connsiteX446" fmla="*/ 9576039 w 11309662"/>
              <a:gd name="connsiteY446" fmla="*/ 4677016 h 5972490"/>
              <a:gd name="connsiteX447" fmla="*/ 9391720 w 11309662"/>
              <a:gd name="connsiteY447" fmla="*/ 4677016 h 5972490"/>
              <a:gd name="connsiteX448" fmla="*/ 9391720 w 11309662"/>
              <a:gd name="connsiteY448" fmla="*/ 4492698 h 5972490"/>
              <a:gd name="connsiteX449" fmla="*/ 8664729 w 11309662"/>
              <a:gd name="connsiteY449" fmla="*/ 4400540 h 5972490"/>
              <a:gd name="connsiteX450" fmla="*/ 8756889 w 11309662"/>
              <a:gd name="connsiteY450" fmla="*/ 4492698 h 5972490"/>
              <a:gd name="connsiteX451" fmla="*/ 8756889 w 11309662"/>
              <a:gd name="connsiteY451" fmla="*/ 4677016 h 5972490"/>
              <a:gd name="connsiteX452" fmla="*/ 8572570 w 11309662"/>
              <a:gd name="connsiteY452" fmla="*/ 4677016 h 5972490"/>
              <a:gd name="connsiteX453" fmla="*/ 8572570 w 11309662"/>
              <a:gd name="connsiteY453" fmla="*/ 4492698 h 5972490"/>
              <a:gd name="connsiteX454" fmla="*/ 7845579 w 11309662"/>
              <a:gd name="connsiteY454" fmla="*/ 4400540 h 5972490"/>
              <a:gd name="connsiteX455" fmla="*/ 7937739 w 11309662"/>
              <a:gd name="connsiteY455" fmla="*/ 4492698 h 5972490"/>
              <a:gd name="connsiteX456" fmla="*/ 7937739 w 11309662"/>
              <a:gd name="connsiteY456" fmla="*/ 4677016 h 5972490"/>
              <a:gd name="connsiteX457" fmla="*/ 7753421 w 11309662"/>
              <a:gd name="connsiteY457" fmla="*/ 4677016 h 5972490"/>
              <a:gd name="connsiteX458" fmla="*/ 7753421 w 11309662"/>
              <a:gd name="connsiteY458" fmla="*/ 4492698 h 5972490"/>
              <a:gd name="connsiteX459" fmla="*/ 7026430 w 11309662"/>
              <a:gd name="connsiteY459" fmla="*/ 4400540 h 5972490"/>
              <a:gd name="connsiteX460" fmla="*/ 7118589 w 11309662"/>
              <a:gd name="connsiteY460" fmla="*/ 4492698 h 5972490"/>
              <a:gd name="connsiteX461" fmla="*/ 7118589 w 11309662"/>
              <a:gd name="connsiteY461" fmla="*/ 4677016 h 5972490"/>
              <a:gd name="connsiteX462" fmla="*/ 6934271 w 11309662"/>
              <a:gd name="connsiteY462" fmla="*/ 4677016 h 5972490"/>
              <a:gd name="connsiteX463" fmla="*/ 6934271 w 11309662"/>
              <a:gd name="connsiteY463" fmla="*/ 4492698 h 5972490"/>
              <a:gd name="connsiteX464" fmla="*/ 6207280 w 11309662"/>
              <a:gd name="connsiteY464" fmla="*/ 4400540 h 5972490"/>
              <a:gd name="connsiteX465" fmla="*/ 6299439 w 11309662"/>
              <a:gd name="connsiteY465" fmla="*/ 4492698 h 5972490"/>
              <a:gd name="connsiteX466" fmla="*/ 6299439 w 11309662"/>
              <a:gd name="connsiteY466" fmla="*/ 4677016 h 5972490"/>
              <a:gd name="connsiteX467" fmla="*/ 6115121 w 11309662"/>
              <a:gd name="connsiteY467" fmla="*/ 4677016 h 5972490"/>
              <a:gd name="connsiteX468" fmla="*/ 6115121 w 11309662"/>
              <a:gd name="connsiteY468" fmla="*/ 4492698 h 5972490"/>
              <a:gd name="connsiteX469" fmla="*/ 5388130 w 11309662"/>
              <a:gd name="connsiteY469" fmla="*/ 4400540 h 5972490"/>
              <a:gd name="connsiteX470" fmla="*/ 5480289 w 11309662"/>
              <a:gd name="connsiteY470" fmla="*/ 4492698 h 5972490"/>
              <a:gd name="connsiteX471" fmla="*/ 5480289 w 11309662"/>
              <a:gd name="connsiteY471" fmla="*/ 4677016 h 5972490"/>
              <a:gd name="connsiteX472" fmla="*/ 5295971 w 11309662"/>
              <a:gd name="connsiteY472" fmla="*/ 4677016 h 5972490"/>
              <a:gd name="connsiteX473" fmla="*/ 5295971 w 11309662"/>
              <a:gd name="connsiteY473" fmla="*/ 4492698 h 5972490"/>
              <a:gd name="connsiteX474" fmla="*/ 4568980 w 11309662"/>
              <a:gd name="connsiteY474" fmla="*/ 4400540 h 5972490"/>
              <a:gd name="connsiteX475" fmla="*/ 4661139 w 11309662"/>
              <a:gd name="connsiteY475" fmla="*/ 4492698 h 5972490"/>
              <a:gd name="connsiteX476" fmla="*/ 4661139 w 11309662"/>
              <a:gd name="connsiteY476" fmla="*/ 4677016 h 5972490"/>
              <a:gd name="connsiteX477" fmla="*/ 4476821 w 11309662"/>
              <a:gd name="connsiteY477" fmla="*/ 4677016 h 5972490"/>
              <a:gd name="connsiteX478" fmla="*/ 4476821 w 11309662"/>
              <a:gd name="connsiteY478" fmla="*/ 4492698 h 5972490"/>
              <a:gd name="connsiteX479" fmla="*/ 3749830 w 11309662"/>
              <a:gd name="connsiteY479" fmla="*/ 4400540 h 5972490"/>
              <a:gd name="connsiteX480" fmla="*/ 3841989 w 11309662"/>
              <a:gd name="connsiteY480" fmla="*/ 4492698 h 5972490"/>
              <a:gd name="connsiteX481" fmla="*/ 3841989 w 11309662"/>
              <a:gd name="connsiteY481" fmla="*/ 4677016 h 5972490"/>
              <a:gd name="connsiteX482" fmla="*/ 3657671 w 11309662"/>
              <a:gd name="connsiteY482" fmla="*/ 4677016 h 5972490"/>
              <a:gd name="connsiteX483" fmla="*/ 3657671 w 11309662"/>
              <a:gd name="connsiteY483" fmla="*/ 4492698 h 5972490"/>
              <a:gd name="connsiteX484" fmla="*/ 2930686 w 11309662"/>
              <a:gd name="connsiteY484" fmla="*/ 4400540 h 5972490"/>
              <a:gd name="connsiteX485" fmla="*/ 3022846 w 11309662"/>
              <a:gd name="connsiteY485" fmla="*/ 4492698 h 5972490"/>
              <a:gd name="connsiteX486" fmla="*/ 3022846 w 11309662"/>
              <a:gd name="connsiteY486" fmla="*/ 4677016 h 5972490"/>
              <a:gd name="connsiteX487" fmla="*/ 2838526 w 11309662"/>
              <a:gd name="connsiteY487" fmla="*/ 4677016 h 5972490"/>
              <a:gd name="connsiteX488" fmla="*/ 2838526 w 11309662"/>
              <a:gd name="connsiteY488" fmla="*/ 4492698 h 5972490"/>
              <a:gd name="connsiteX489" fmla="*/ 2187733 w 11309662"/>
              <a:gd name="connsiteY489" fmla="*/ 4400540 h 5972490"/>
              <a:gd name="connsiteX490" fmla="*/ 2279893 w 11309662"/>
              <a:gd name="connsiteY490" fmla="*/ 4492698 h 5972490"/>
              <a:gd name="connsiteX491" fmla="*/ 2279893 w 11309662"/>
              <a:gd name="connsiteY491" fmla="*/ 4677016 h 5972490"/>
              <a:gd name="connsiteX492" fmla="*/ 2095574 w 11309662"/>
              <a:gd name="connsiteY492" fmla="*/ 4677016 h 5972490"/>
              <a:gd name="connsiteX493" fmla="*/ 2095574 w 11309662"/>
              <a:gd name="connsiteY493" fmla="*/ 4492698 h 5972490"/>
              <a:gd name="connsiteX494" fmla="*/ 1368584 w 11309662"/>
              <a:gd name="connsiteY494" fmla="*/ 4400540 h 5972490"/>
              <a:gd name="connsiteX495" fmla="*/ 1460743 w 11309662"/>
              <a:gd name="connsiteY495" fmla="*/ 4492698 h 5972490"/>
              <a:gd name="connsiteX496" fmla="*/ 1460743 w 11309662"/>
              <a:gd name="connsiteY496" fmla="*/ 4677016 h 5972490"/>
              <a:gd name="connsiteX497" fmla="*/ 1276424 w 11309662"/>
              <a:gd name="connsiteY497" fmla="*/ 4677016 h 5972490"/>
              <a:gd name="connsiteX498" fmla="*/ 1276424 w 11309662"/>
              <a:gd name="connsiteY498" fmla="*/ 4492698 h 5972490"/>
              <a:gd name="connsiteX499" fmla="*/ 549434 w 11309662"/>
              <a:gd name="connsiteY499" fmla="*/ 4400540 h 5972490"/>
              <a:gd name="connsiteX500" fmla="*/ 641593 w 11309662"/>
              <a:gd name="connsiteY500" fmla="*/ 4492698 h 5972490"/>
              <a:gd name="connsiteX501" fmla="*/ 641593 w 11309662"/>
              <a:gd name="connsiteY501" fmla="*/ 4677016 h 5972490"/>
              <a:gd name="connsiteX502" fmla="*/ 457275 w 11309662"/>
              <a:gd name="connsiteY502" fmla="*/ 4677016 h 5972490"/>
              <a:gd name="connsiteX503" fmla="*/ 457275 w 11309662"/>
              <a:gd name="connsiteY503" fmla="*/ 4492698 h 5972490"/>
              <a:gd name="connsiteX504" fmla="*/ 10723729 w 11309662"/>
              <a:gd name="connsiteY504" fmla="*/ 3803809 h 5972490"/>
              <a:gd name="connsiteX505" fmla="*/ 10720823 w 11309662"/>
              <a:gd name="connsiteY505" fmla="*/ 3805013 h 5972490"/>
              <a:gd name="connsiteX506" fmla="*/ 10719765 w 11309662"/>
              <a:gd name="connsiteY506" fmla="*/ 3804574 h 5972490"/>
              <a:gd name="connsiteX507" fmla="*/ 10645130 w 11309662"/>
              <a:gd name="connsiteY507" fmla="*/ 3879208 h 5972490"/>
              <a:gd name="connsiteX508" fmla="*/ 10645130 w 11309662"/>
              <a:gd name="connsiteY508" fmla="*/ 4033206 h 5972490"/>
              <a:gd name="connsiteX509" fmla="*/ 10799129 w 11309662"/>
              <a:gd name="connsiteY509" fmla="*/ 4033206 h 5972490"/>
              <a:gd name="connsiteX510" fmla="*/ 10799129 w 11309662"/>
              <a:gd name="connsiteY510" fmla="*/ 3879208 h 5972490"/>
              <a:gd name="connsiteX511" fmla="*/ 9904579 w 11309662"/>
              <a:gd name="connsiteY511" fmla="*/ 3803809 h 5972490"/>
              <a:gd name="connsiteX512" fmla="*/ 9901673 w 11309662"/>
              <a:gd name="connsiteY512" fmla="*/ 3805013 h 5972490"/>
              <a:gd name="connsiteX513" fmla="*/ 9900615 w 11309662"/>
              <a:gd name="connsiteY513" fmla="*/ 3804574 h 5972490"/>
              <a:gd name="connsiteX514" fmla="*/ 9825980 w 11309662"/>
              <a:gd name="connsiteY514" fmla="*/ 3879208 h 5972490"/>
              <a:gd name="connsiteX515" fmla="*/ 9825980 w 11309662"/>
              <a:gd name="connsiteY515" fmla="*/ 4033206 h 5972490"/>
              <a:gd name="connsiteX516" fmla="*/ 9979979 w 11309662"/>
              <a:gd name="connsiteY516" fmla="*/ 4033206 h 5972490"/>
              <a:gd name="connsiteX517" fmla="*/ 9979979 w 11309662"/>
              <a:gd name="connsiteY517" fmla="*/ 3879208 h 5972490"/>
              <a:gd name="connsiteX518" fmla="*/ 9085429 w 11309662"/>
              <a:gd name="connsiteY518" fmla="*/ 3803809 h 5972490"/>
              <a:gd name="connsiteX519" fmla="*/ 9082523 w 11309662"/>
              <a:gd name="connsiteY519" fmla="*/ 3805013 h 5972490"/>
              <a:gd name="connsiteX520" fmla="*/ 9081465 w 11309662"/>
              <a:gd name="connsiteY520" fmla="*/ 3804574 h 5972490"/>
              <a:gd name="connsiteX521" fmla="*/ 9006830 w 11309662"/>
              <a:gd name="connsiteY521" fmla="*/ 3879208 h 5972490"/>
              <a:gd name="connsiteX522" fmla="*/ 9006830 w 11309662"/>
              <a:gd name="connsiteY522" fmla="*/ 4033206 h 5972490"/>
              <a:gd name="connsiteX523" fmla="*/ 9160829 w 11309662"/>
              <a:gd name="connsiteY523" fmla="*/ 4033206 h 5972490"/>
              <a:gd name="connsiteX524" fmla="*/ 9160829 w 11309662"/>
              <a:gd name="connsiteY524" fmla="*/ 3879208 h 5972490"/>
              <a:gd name="connsiteX525" fmla="*/ 8266279 w 11309662"/>
              <a:gd name="connsiteY525" fmla="*/ 3803809 h 5972490"/>
              <a:gd name="connsiteX526" fmla="*/ 8263373 w 11309662"/>
              <a:gd name="connsiteY526" fmla="*/ 3805013 h 5972490"/>
              <a:gd name="connsiteX527" fmla="*/ 8262315 w 11309662"/>
              <a:gd name="connsiteY527" fmla="*/ 3804574 h 5972490"/>
              <a:gd name="connsiteX528" fmla="*/ 8187680 w 11309662"/>
              <a:gd name="connsiteY528" fmla="*/ 3879208 h 5972490"/>
              <a:gd name="connsiteX529" fmla="*/ 8187680 w 11309662"/>
              <a:gd name="connsiteY529" fmla="*/ 4033206 h 5972490"/>
              <a:gd name="connsiteX530" fmla="*/ 8341679 w 11309662"/>
              <a:gd name="connsiteY530" fmla="*/ 4033206 h 5972490"/>
              <a:gd name="connsiteX531" fmla="*/ 8341679 w 11309662"/>
              <a:gd name="connsiteY531" fmla="*/ 3879208 h 5972490"/>
              <a:gd name="connsiteX532" fmla="*/ 7447129 w 11309662"/>
              <a:gd name="connsiteY532" fmla="*/ 3803809 h 5972490"/>
              <a:gd name="connsiteX533" fmla="*/ 7444223 w 11309662"/>
              <a:gd name="connsiteY533" fmla="*/ 3805013 h 5972490"/>
              <a:gd name="connsiteX534" fmla="*/ 7443165 w 11309662"/>
              <a:gd name="connsiteY534" fmla="*/ 3804574 h 5972490"/>
              <a:gd name="connsiteX535" fmla="*/ 7368531 w 11309662"/>
              <a:gd name="connsiteY535" fmla="*/ 3879208 h 5972490"/>
              <a:gd name="connsiteX536" fmla="*/ 7368531 w 11309662"/>
              <a:gd name="connsiteY536" fmla="*/ 4033206 h 5972490"/>
              <a:gd name="connsiteX537" fmla="*/ 7522529 w 11309662"/>
              <a:gd name="connsiteY537" fmla="*/ 4033206 h 5972490"/>
              <a:gd name="connsiteX538" fmla="*/ 7522529 w 11309662"/>
              <a:gd name="connsiteY538" fmla="*/ 3879208 h 5972490"/>
              <a:gd name="connsiteX539" fmla="*/ 6627979 w 11309662"/>
              <a:gd name="connsiteY539" fmla="*/ 3803809 h 5972490"/>
              <a:gd name="connsiteX540" fmla="*/ 6625073 w 11309662"/>
              <a:gd name="connsiteY540" fmla="*/ 3805013 h 5972490"/>
              <a:gd name="connsiteX541" fmla="*/ 6624015 w 11309662"/>
              <a:gd name="connsiteY541" fmla="*/ 3804574 h 5972490"/>
              <a:gd name="connsiteX542" fmla="*/ 6549381 w 11309662"/>
              <a:gd name="connsiteY542" fmla="*/ 3879208 h 5972490"/>
              <a:gd name="connsiteX543" fmla="*/ 6549381 w 11309662"/>
              <a:gd name="connsiteY543" fmla="*/ 4033206 h 5972490"/>
              <a:gd name="connsiteX544" fmla="*/ 6703379 w 11309662"/>
              <a:gd name="connsiteY544" fmla="*/ 4033206 h 5972490"/>
              <a:gd name="connsiteX545" fmla="*/ 6703379 w 11309662"/>
              <a:gd name="connsiteY545" fmla="*/ 3879208 h 5972490"/>
              <a:gd name="connsiteX546" fmla="*/ 5808829 w 11309662"/>
              <a:gd name="connsiteY546" fmla="*/ 3803809 h 5972490"/>
              <a:gd name="connsiteX547" fmla="*/ 5805923 w 11309662"/>
              <a:gd name="connsiteY547" fmla="*/ 3805013 h 5972490"/>
              <a:gd name="connsiteX548" fmla="*/ 5804865 w 11309662"/>
              <a:gd name="connsiteY548" fmla="*/ 3804574 h 5972490"/>
              <a:gd name="connsiteX549" fmla="*/ 5730231 w 11309662"/>
              <a:gd name="connsiteY549" fmla="*/ 3879208 h 5972490"/>
              <a:gd name="connsiteX550" fmla="*/ 5730231 w 11309662"/>
              <a:gd name="connsiteY550" fmla="*/ 4033206 h 5972490"/>
              <a:gd name="connsiteX551" fmla="*/ 5884229 w 11309662"/>
              <a:gd name="connsiteY551" fmla="*/ 4033206 h 5972490"/>
              <a:gd name="connsiteX552" fmla="*/ 5884229 w 11309662"/>
              <a:gd name="connsiteY552" fmla="*/ 3879208 h 5972490"/>
              <a:gd name="connsiteX553" fmla="*/ 4989679 w 11309662"/>
              <a:gd name="connsiteY553" fmla="*/ 3803809 h 5972490"/>
              <a:gd name="connsiteX554" fmla="*/ 4986773 w 11309662"/>
              <a:gd name="connsiteY554" fmla="*/ 3805013 h 5972490"/>
              <a:gd name="connsiteX555" fmla="*/ 4985715 w 11309662"/>
              <a:gd name="connsiteY555" fmla="*/ 3804574 h 5972490"/>
              <a:gd name="connsiteX556" fmla="*/ 4911081 w 11309662"/>
              <a:gd name="connsiteY556" fmla="*/ 3879208 h 5972490"/>
              <a:gd name="connsiteX557" fmla="*/ 4911081 w 11309662"/>
              <a:gd name="connsiteY557" fmla="*/ 4033206 h 5972490"/>
              <a:gd name="connsiteX558" fmla="*/ 5065080 w 11309662"/>
              <a:gd name="connsiteY558" fmla="*/ 4033206 h 5972490"/>
              <a:gd name="connsiteX559" fmla="*/ 5065080 w 11309662"/>
              <a:gd name="connsiteY559" fmla="*/ 3879208 h 5972490"/>
              <a:gd name="connsiteX560" fmla="*/ 4170530 w 11309662"/>
              <a:gd name="connsiteY560" fmla="*/ 3803809 h 5972490"/>
              <a:gd name="connsiteX561" fmla="*/ 4167624 w 11309662"/>
              <a:gd name="connsiteY561" fmla="*/ 3805013 h 5972490"/>
              <a:gd name="connsiteX562" fmla="*/ 4166566 w 11309662"/>
              <a:gd name="connsiteY562" fmla="*/ 3804574 h 5972490"/>
              <a:gd name="connsiteX563" fmla="*/ 4091931 w 11309662"/>
              <a:gd name="connsiteY563" fmla="*/ 3879208 h 5972490"/>
              <a:gd name="connsiteX564" fmla="*/ 4091931 w 11309662"/>
              <a:gd name="connsiteY564" fmla="*/ 4033206 h 5972490"/>
              <a:gd name="connsiteX565" fmla="*/ 4245929 w 11309662"/>
              <a:gd name="connsiteY565" fmla="*/ 4033206 h 5972490"/>
              <a:gd name="connsiteX566" fmla="*/ 4245929 w 11309662"/>
              <a:gd name="connsiteY566" fmla="*/ 3879208 h 5972490"/>
              <a:gd name="connsiteX567" fmla="*/ 3351388 w 11309662"/>
              <a:gd name="connsiteY567" fmla="*/ 3803809 h 5972490"/>
              <a:gd name="connsiteX568" fmla="*/ 3348482 w 11309662"/>
              <a:gd name="connsiteY568" fmla="*/ 3805013 h 5972490"/>
              <a:gd name="connsiteX569" fmla="*/ 3347424 w 11309662"/>
              <a:gd name="connsiteY569" fmla="*/ 3804574 h 5972490"/>
              <a:gd name="connsiteX570" fmla="*/ 3272789 w 11309662"/>
              <a:gd name="connsiteY570" fmla="*/ 3879208 h 5972490"/>
              <a:gd name="connsiteX571" fmla="*/ 3272789 w 11309662"/>
              <a:gd name="connsiteY571" fmla="*/ 4033206 h 5972490"/>
              <a:gd name="connsiteX572" fmla="*/ 3426788 w 11309662"/>
              <a:gd name="connsiteY572" fmla="*/ 4033206 h 5972490"/>
              <a:gd name="connsiteX573" fmla="*/ 3426788 w 11309662"/>
              <a:gd name="connsiteY573" fmla="*/ 3879208 h 5972490"/>
              <a:gd name="connsiteX574" fmla="*/ 2532236 w 11309662"/>
              <a:gd name="connsiteY574" fmla="*/ 3803809 h 5972490"/>
              <a:gd name="connsiteX575" fmla="*/ 2529333 w 11309662"/>
              <a:gd name="connsiteY575" fmla="*/ 3805013 h 5972490"/>
              <a:gd name="connsiteX576" fmla="*/ 2528272 w 11309662"/>
              <a:gd name="connsiteY576" fmla="*/ 3804574 h 5972490"/>
              <a:gd name="connsiteX577" fmla="*/ 2453637 w 11309662"/>
              <a:gd name="connsiteY577" fmla="*/ 3879208 h 5972490"/>
              <a:gd name="connsiteX578" fmla="*/ 2453637 w 11309662"/>
              <a:gd name="connsiteY578" fmla="*/ 4033206 h 5972490"/>
              <a:gd name="connsiteX579" fmla="*/ 2607636 w 11309662"/>
              <a:gd name="connsiteY579" fmla="*/ 4033206 h 5972490"/>
              <a:gd name="connsiteX580" fmla="*/ 2607636 w 11309662"/>
              <a:gd name="connsiteY580" fmla="*/ 3879208 h 5972490"/>
              <a:gd name="connsiteX581" fmla="*/ 1789286 w 11309662"/>
              <a:gd name="connsiteY581" fmla="*/ 3803809 h 5972490"/>
              <a:gd name="connsiteX582" fmla="*/ 1786380 w 11309662"/>
              <a:gd name="connsiteY582" fmla="*/ 3805013 h 5972490"/>
              <a:gd name="connsiteX583" fmla="*/ 1785323 w 11309662"/>
              <a:gd name="connsiteY583" fmla="*/ 3804574 h 5972490"/>
              <a:gd name="connsiteX584" fmla="*/ 1710688 w 11309662"/>
              <a:gd name="connsiteY584" fmla="*/ 3879208 h 5972490"/>
              <a:gd name="connsiteX585" fmla="*/ 1710688 w 11309662"/>
              <a:gd name="connsiteY585" fmla="*/ 4033206 h 5972490"/>
              <a:gd name="connsiteX586" fmla="*/ 1864685 w 11309662"/>
              <a:gd name="connsiteY586" fmla="*/ 4033206 h 5972490"/>
              <a:gd name="connsiteX587" fmla="*/ 1864685 w 11309662"/>
              <a:gd name="connsiteY587" fmla="*/ 3879208 h 5972490"/>
              <a:gd name="connsiteX588" fmla="*/ 970135 w 11309662"/>
              <a:gd name="connsiteY588" fmla="*/ 3803809 h 5972490"/>
              <a:gd name="connsiteX589" fmla="*/ 967230 w 11309662"/>
              <a:gd name="connsiteY589" fmla="*/ 3805013 h 5972490"/>
              <a:gd name="connsiteX590" fmla="*/ 966171 w 11309662"/>
              <a:gd name="connsiteY590" fmla="*/ 3804574 h 5972490"/>
              <a:gd name="connsiteX591" fmla="*/ 891537 w 11309662"/>
              <a:gd name="connsiteY591" fmla="*/ 3879208 h 5972490"/>
              <a:gd name="connsiteX592" fmla="*/ 891537 w 11309662"/>
              <a:gd name="connsiteY592" fmla="*/ 4033206 h 5972490"/>
              <a:gd name="connsiteX593" fmla="*/ 1045535 w 11309662"/>
              <a:gd name="connsiteY593" fmla="*/ 4033206 h 5972490"/>
              <a:gd name="connsiteX594" fmla="*/ 1045535 w 11309662"/>
              <a:gd name="connsiteY594" fmla="*/ 3879208 h 5972490"/>
              <a:gd name="connsiteX595" fmla="*/ 150986 w 11309662"/>
              <a:gd name="connsiteY595" fmla="*/ 3803809 h 5972490"/>
              <a:gd name="connsiteX596" fmla="*/ 148080 w 11309662"/>
              <a:gd name="connsiteY596" fmla="*/ 3805013 h 5972490"/>
              <a:gd name="connsiteX597" fmla="*/ 147022 w 11309662"/>
              <a:gd name="connsiteY597" fmla="*/ 3804574 h 5972490"/>
              <a:gd name="connsiteX598" fmla="*/ 72387 w 11309662"/>
              <a:gd name="connsiteY598" fmla="*/ 3879208 h 5972490"/>
              <a:gd name="connsiteX599" fmla="*/ 72387 w 11309662"/>
              <a:gd name="connsiteY599" fmla="*/ 4033206 h 5972490"/>
              <a:gd name="connsiteX600" fmla="*/ 226385 w 11309662"/>
              <a:gd name="connsiteY600" fmla="*/ 4033206 h 5972490"/>
              <a:gd name="connsiteX601" fmla="*/ 226385 w 11309662"/>
              <a:gd name="connsiteY601" fmla="*/ 3879208 h 5972490"/>
              <a:gd name="connsiteX602" fmla="*/ 10722129 w 11309662"/>
              <a:gd name="connsiteY602" fmla="*/ 3771890 h 5972490"/>
              <a:gd name="connsiteX603" fmla="*/ 10814289 w 11309662"/>
              <a:gd name="connsiteY603" fmla="*/ 3864048 h 5972490"/>
              <a:gd name="connsiteX604" fmla="*/ 10814289 w 11309662"/>
              <a:gd name="connsiteY604" fmla="*/ 4048366 h 5972490"/>
              <a:gd name="connsiteX605" fmla="*/ 10629970 w 11309662"/>
              <a:gd name="connsiteY605" fmla="*/ 4048366 h 5972490"/>
              <a:gd name="connsiteX606" fmla="*/ 10629970 w 11309662"/>
              <a:gd name="connsiteY606" fmla="*/ 3864048 h 5972490"/>
              <a:gd name="connsiteX607" fmla="*/ 9902979 w 11309662"/>
              <a:gd name="connsiteY607" fmla="*/ 3771890 h 5972490"/>
              <a:gd name="connsiteX608" fmla="*/ 9995139 w 11309662"/>
              <a:gd name="connsiteY608" fmla="*/ 3864048 h 5972490"/>
              <a:gd name="connsiteX609" fmla="*/ 9995139 w 11309662"/>
              <a:gd name="connsiteY609" fmla="*/ 4048366 h 5972490"/>
              <a:gd name="connsiteX610" fmla="*/ 9810820 w 11309662"/>
              <a:gd name="connsiteY610" fmla="*/ 4048366 h 5972490"/>
              <a:gd name="connsiteX611" fmla="*/ 9810820 w 11309662"/>
              <a:gd name="connsiteY611" fmla="*/ 3864048 h 5972490"/>
              <a:gd name="connsiteX612" fmla="*/ 9083829 w 11309662"/>
              <a:gd name="connsiteY612" fmla="*/ 3771890 h 5972490"/>
              <a:gd name="connsiteX613" fmla="*/ 9175989 w 11309662"/>
              <a:gd name="connsiteY613" fmla="*/ 3864048 h 5972490"/>
              <a:gd name="connsiteX614" fmla="*/ 9175989 w 11309662"/>
              <a:gd name="connsiteY614" fmla="*/ 4048366 h 5972490"/>
              <a:gd name="connsiteX615" fmla="*/ 8991670 w 11309662"/>
              <a:gd name="connsiteY615" fmla="*/ 4048366 h 5972490"/>
              <a:gd name="connsiteX616" fmla="*/ 8991670 w 11309662"/>
              <a:gd name="connsiteY616" fmla="*/ 3864048 h 5972490"/>
              <a:gd name="connsiteX617" fmla="*/ 8264679 w 11309662"/>
              <a:gd name="connsiteY617" fmla="*/ 3771890 h 5972490"/>
              <a:gd name="connsiteX618" fmla="*/ 8356839 w 11309662"/>
              <a:gd name="connsiteY618" fmla="*/ 3864048 h 5972490"/>
              <a:gd name="connsiteX619" fmla="*/ 8356839 w 11309662"/>
              <a:gd name="connsiteY619" fmla="*/ 4048366 h 5972490"/>
              <a:gd name="connsiteX620" fmla="*/ 8172520 w 11309662"/>
              <a:gd name="connsiteY620" fmla="*/ 4048366 h 5972490"/>
              <a:gd name="connsiteX621" fmla="*/ 8172520 w 11309662"/>
              <a:gd name="connsiteY621" fmla="*/ 3864048 h 5972490"/>
              <a:gd name="connsiteX622" fmla="*/ 7445530 w 11309662"/>
              <a:gd name="connsiteY622" fmla="*/ 3771890 h 5972490"/>
              <a:gd name="connsiteX623" fmla="*/ 7537689 w 11309662"/>
              <a:gd name="connsiteY623" fmla="*/ 3864048 h 5972490"/>
              <a:gd name="connsiteX624" fmla="*/ 7537689 w 11309662"/>
              <a:gd name="connsiteY624" fmla="*/ 4048366 h 5972490"/>
              <a:gd name="connsiteX625" fmla="*/ 7353371 w 11309662"/>
              <a:gd name="connsiteY625" fmla="*/ 4048366 h 5972490"/>
              <a:gd name="connsiteX626" fmla="*/ 7353371 w 11309662"/>
              <a:gd name="connsiteY626" fmla="*/ 3864048 h 5972490"/>
              <a:gd name="connsiteX627" fmla="*/ 6626380 w 11309662"/>
              <a:gd name="connsiteY627" fmla="*/ 3771890 h 5972490"/>
              <a:gd name="connsiteX628" fmla="*/ 6718539 w 11309662"/>
              <a:gd name="connsiteY628" fmla="*/ 3864048 h 5972490"/>
              <a:gd name="connsiteX629" fmla="*/ 6718539 w 11309662"/>
              <a:gd name="connsiteY629" fmla="*/ 4048366 h 5972490"/>
              <a:gd name="connsiteX630" fmla="*/ 6534221 w 11309662"/>
              <a:gd name="connsiteY630" fmla="*/ 4048366 h 5972490"/>
              <a:gd name="connsiteX631" fmla="*/ 6534221 w 11309662"/>
              <a:gd name="connsiteY631" fmla="*/ 3864048 h 5972490"/>
              <a:gd name="connsiteX632" fmla="*/ 5807230 w 11309662"/>
              <a:gd name="connsiteY632" fmla="*/ 3771890 h 5972490"/>
              <a:gd name="connsiteX633" fmla="*/ 5899389 w 11309662"/>
              <a:gd name="connsiteY633" fmla="*/ 3864048 h 5972490"/>
              <a:gd name="connsiteX634" fmla="*/ 5899389 w 11309662"/>
              <a:gd name="connsiteY634" fmla="*/ 4048366 h 5972490"/>
              <a:gd name="connsiteX635" fmla="*/ 5715071 w 11309662"/>
              <a:gd name="connsiteY635" fmla="*/ 4048366 h 5972490"/>
              <a:gd name="connsiteX636" fmla="*/ 5715071 w 11309662"/>
              <a:gd name="connsiteY636" fmla="*/ 3864048 h 5972490"/>
              <a:gd name="connsiteX637" fmla="*/ 4988080 w 11309662"/>
              <a:gd name="connsiteY637" fmla="*/ 3771890 h 5972490"/>
              <a:gd name="connsiteX638" fmla="*/ 5080239 w 11309662"/>
              <a:gd name="connsiteY638" fmla="*/ 3864048 h 5972490"/>
              <a:gd name="connsiteX639" fmla="*/ 5080239 w 11309662"/>
              <a:gd name="connsiteY639" fmla="*/ 4048366 h 5972490"/>
              <a:gd name="connsiteX640" fmla="*/ 4895922 w 11309662"/>
              <a:gd name="connsiteY640" fmla="*/ 4048366 h 5972490"/>
              <a:gd name="connsiteX641" fmla="*/ 4895922 w 11309662"/>
              <a:gd name="connsiteY641" fmla="*/ 3864048 h 5972490"/>
              <a:gd name="connsiteX642" fmla="*/ 4168930 w 11309662"/>
              <a:gd name="connsiteY642" fmla="*/ 3771890 h 5972490"/>
              <a:gd name="connsiteX643" fmla="*/ 4261089 w 11309662"/>
              <a:gd name="connsiteY643" fmla="*/ 3864048 h 5972490"/>
              <a:gd name="connsiteX644" fmla="*/ 4261089 w 11309662"/>
              <a:gd name="connsiteY644" fmla="*/ 4048366 h 5972490"/>
              <a:gd name="connsiteX645" fmla="*/ 4076771 w 11309662"/>
              <a:gd name="connsiteY645" fmla="*/ 4048366 h 5972490"/>
              <a:gd name="connsiteX646" fmla="*/ 4076771 w 11309662"/>
              <a:gd name="connsiteY646" fmla="*/ 3864048 h 5972490"/>
              <a:gd name="connsiteX647" fmla="*/ 3349788 w 11309662"/>
              <a:gd name="connsiteY647" fmla="*/ 3771890 h 5972490"/>
              <a:gd name="connsiteX648" fmla="*/ 3441948 w 11309662"/>
              <a:gd name="connsiteY648" fmla="*/ 3864048 h 5972490"/>
              <a:gd name="connsiteX649" fmla="*/ 3441948 w 11309662"/>
              <a:gd name="connsiteY649" fmla="*/ 4048366 h 5972490"/>
              <a:gd name="connsiteX650" fmla="*/ 3257629 w 11309662"/>
              <a:gd name="connsiteY650" fmla="*/ 4048366 h 5972490"/>
              <a:gd name="connsiteX651" fmla="*/ 3257629 w 11309662"/>
              <a:gd name="connsiteY651" fmla="*/ 3864048 h 5972490"/>
              <a:gd name="connsiteX652" fmla="*/ 2530639 w 11309662"/>
              <a:gd name="connsiteY652" fmla="*/ 3771890 h 5972490"/>
              <a:gd name="connsiteX653" fmla="*/ 2622796 w 11309662"/>
              <a:gd name="connsiteY653" fmla="*/ 3864048 h 5972490"/>
              <a:gd name="connsiteX654" fmla="*/ 2622796 w 11309662"/>
              <a:gd name="connsiteY654" fmla="*/ 4048366 h 5972490"/>
              <a:gd name="connsiteX655" fmla="*/ 2438478 w 11309662"/>
              <a:gd name="connsiteY655" fmla="*/ 4048366 h 5972490"/>
              <a:gd name="connsiteX656" fmla="*/ 2438478 w 11309662"/>
              <a:gd name="connsiteY656" fmla="*/ 3864048 h 5972490"/>
              <a:gd name="connsiteX657" fmla="*/ 1787687 w 11309662"/>
              <a:gd name="connsiteY657" fmla="*/ 3771890 h 5972490"/>
              <a:gd name="connsiteX658" fmla="*/ 1879845 w 11309662"/>
              <a:gd name="connsiteY658" fmla="*/ 3864048 h 5972490"/>
              <a:gd name="connsiteX659" fmla="*/ 1879845 w 11309662"/>
              <a:gd name="connsiteY659" fmla="*/ 4048366 h 5972490"/>
              <a:gd name="connsiteX660" fmla="*/ 1695526 w 11309662"/>
              <a:gd name="connsiteY660" fmla="*/ 4048366 h 5972490"/>
              <a:gd name="connsiteX661" fmla="*/ 1695526 w 11309662"/>
              <a:gd name="connsiteY661" fmla="*/ 3864048 h 5972490"/>
              <a:gd name="connsiteX662" fmla="*/ 968536 w 11309662"/>
              <a:gd name="connsiteY662" fmla="*/ 3771890 h 5972490"/>
              <a:gd name="connsiteX663" fmla="*/ 1060695 w 11309662"/>
              <a:gd name="connsiteY663" fmla="*/ 3864048 h 5972490"/>
              <a:gd name="connsiteX664" fmla="*/ 1060695 w 11309662"/>
              <a:gd name="connsiteY664" fmla="*/ 4048366 h 5972490"/>
              <a:gd name="connsiteX665" fmla="*/ 876377 w 11309662"/>
              <a:gd name="connsiteY665" fmla="*/ 4048366 h 5972490"/>
              <a:gd name="connsiteX666" fmla="*/ 876377 w 11309662"/>
              <a:gd name="connsiteY666" fmla="*/ 3864048 h 5972490"/>
              <a:gd name="connsiteX667" fmla="*/ 149386 w 11309662"/>
              <a:gd name="connsiteY667" fmla="*/ 3771890 h 5972490"/>
              <a:gd name="connsiteX668" fmla="*/ 241545 w 11309662"/>
              <a:gd name="connsiteY668" fmla="*/ 3864048 h 5972490"/>
              <a:gd name="connsiteX669" fmla="*/ 241545 w 11309662"/>
              <a:gd name="connsiteY669" fmla="*/ 4048366 h 5972490"/>
              <a:gd name="connsiteX670" fmla="*/ 57227 w 11309662"/>
              <a:gd name="connsiteY670" fmla="*/ 4048366 h 5972490"/>
              <a:gd name="connsiteX671" fmla="*/ 57227 w 11309662"/>
              <a:gd name="connsiteY671" fmla="*/ 3864048 h 5972490"/>
              <a:gd name="connsiteX672" fmla="*/ 11142829 w 11309662"/>
              <a:gd name="connsiteY672" fmla="*/ 3175159 h 5972490"/>
              <a:gd name="connsiteX673" fmla="*/ 11139923 w 11309662"/>
              <a:gd name="connsiteY673" fmla="*/ 3176363 h 5972490"/>
              <a:gd name="connsiteX674" fmla="*/ 11138865 w 11309662"/>
              <a:gd name="connsiteY674" fmla="*/ 3175925 h 5972490"/>
              <a:gd name="connsiteX675" fmla="*/ 11064230 w 11309662"/>
              <a:gd name="connsiteY675" fmla="*/ 3250558 h 5972490"/>
              <a:gd name="connsiteX676" fmla="*/ 11064230 w 11309662"/>
              <a:gd name="connsiteY676" fmla="*/ 3404557 h 5972490"/>
              <a:gd name="connsiteX677" fmla="*/ 11218229 w 11309662"/>
              <a:gd name="connsiteY677" fmla="*/ 3404557 h 5972490"/>
              <a:gd name="connsiteX678" fmla="*/ 11218229 w 11309662"/>
              <a:gd name="connsiteY678" fmla="*/ 3250558 h 5972490"/>
              <a:gd name="connsiteX679" fmla="*/ 10323679 w 11309662"/>
              <a:gd name="connsiteY679" fmla="*/ 3175159 h 5972490"/>
              <a:gd name="connsiteX680" fmla="*/ 10320773 w 11309662"/>
              <a:gd name="connsiteY680" fmla="*/ 3176363 h 5972490"/>
              <a:gd name="connsiteX681" fmla="*/ 10319715 w 11309662"/>
              <a:gd name="connsiteY681" fmla="*/ 3175925 h 5972490"/>
              <a:gd name="connsiteX682" fmla="*/ 10245080 w 11309662"/>
              <a:gd name="connsiteY682" fmla="*/ 3250558 h 5972490"/>
              <a:gd name="connsiteX683" fmla="*/ 10245080 w 11309662"/>
              <a:gd name="connsiteY683" fmla="*/ 3404557 h 5972490"/>
              <a:gd name="connsiteX684" fmla="*/ 10399079 w 11309662"/>
              <a:gd name="connsiteY684" fmla="*/ 3404557 h 5972490"/>
              <a:gd name="connsiteX685" fmla="*/ 10399079 w 11309662"/>
              <a:gd name="connsiteY685" fmla="*/ 3250558 h 5972490"/>
              <a:gd name="connsiteX686" fmla="*/ 9504529 w 11309662"/>
              <a:gd name="connsiteY686" fmla="*/ 3175159 h 5972490"/>
              <a:gd name="connsiteX687" fmla="*/ 9501623 w 11309662"/>
              <a:gd name="connsiteY687" fmla="*/ 3176363 h 5972490"/>
              <a:gd name="connsiteX688" fmla="*/ 9500565 w 11309662"/>
              <a:gd name="connsiteY688" fmla="*/ 3175925 h 5972490"/>
              <a:gd name="connsiteX689" fmla="*/ 9425930 w 11309662"/>
              <a:gd name="connsiteY689" fmla="*/ 3250558 h 5972490"/>
              <a:gd name="connsiteX690" fmla="*/ 9425930 w 11309662"/>
              <a:gd name="connsiteY690" fmla="*/ 3404557 h 5972490"/>
              <a:gd name="connsiteX691" fmla="*/ 9579929 w 11309662"/>
              <a:gd name="connsiteY691" fmla="*/ 3404557 h 5972490"/>
              <a:gd name="connsiteX692" fmla="*/ 9579929 w 11309662"/>
              <a:gd name="connsiteY692" fmla="*/ 3250558 h 5972490"/>
              <a:gd name="connsiteX693" fmla="*/ 8685379 w 11309662"/>
              <a:gd name="connsiteY693" fmla="*/ 3175159 h 5972490"/>
              <a:gd name="connsiteX694" fmla="*/ 8682473 w 11309662"/>
              <a:gd name="connsiteY694" fmla="*/ 3176363 h 5972490"/>
              <a:gd name="connsiteX695" fmla="*/ 8681415 w 11309662"/>
              <a:gd name="connsiteY695" fmla="*/ 3175925 h 5972490"/>
              <a:gd name="connsiteX696" fmla="*/ 8606780 w 11309662"/>
              <a:gd name="connsiteY696" fmla="*/ 3250558 h 5972490"/>
              <a:gd name="connsiteX697" fmla="*/ 8606780 w 11309662"/>
              <a:gd name="connsiteY697" fmla="*/ 3404557 h 5972490"/>
              <a:gd name="connsiteX698" fmla="*/ 8760779 w 11309662"/>
              <a:gd name="connsiteY698" fmla="*/ 3404557 h 5972490"/>
              <a:gd name="connsiteX699" fmla="*/ 8760779 w 11309662"/>
              <a:gd name="connsiteY699" fmla="*/ 3250558 h 5972490"/>
              <a:gd name="connsiteX700" fmla="*/ 7866229 w 11309662"/>
              <a:gd name="connsiteY700" fmla="*/ 3175159 h 5972490"/>
              <a:gd name="connsiteX701" fmla="*/ 7863323 w 11309662"/>
              <a:gd name="connsiteY701" fmla="*/ 3176363 h 5972490"/>
              <a:gd name="connsiteX702" fmla="*/ 7862265 w 11309662"/>
              <a:gd name="connsiteY702" fmla="*/ 3175925 h 5972490"/>
              <a:gd name="connsiteX703" fmla="*/ 7787631 w 11309662"/>
              <a:gd name="connsiteY703" fmla="*/ 3250558 h 5972490"/>
              <a:gd name="connsiteX704" fmla="*/ 7787631 w 11309662"/>
              <a:gd name="connsiteY704" fmla="*/ 3404557 h 5972490"/>
              <a:gd name="connsiteX705" fmla="*/ 7941629 w 11309662"/>
              <a:gd name="connsiteY705" fmla="*/ 3404557 h 5972490"/>
              <a:gd name="connsiteX706" fmla="*/ 7941629 w 11309662"/>
              <a:gd name="connsiteY706" fmla="*/ 3250558 h 5972490"/>
              <a:gd name="connsiteX707" fmla="*/ 7047079 w 11309662"/>
              <a:gd name="connsiteY707" fmla="*/ 3175159 h 5972490"/>
              <a:gd name="connsiteX708" fmla="*/ 7044173 w 11309662"/>
              <a:gd name="connsiteY708" fmla="*/ 3176363 h 5972490"/>
              <a:gd name="connsiteX709" fmla="*/ 7043115 w 11309662"/>
              <a:gd name="connsiteY709" fmla="*/ 3175925 h 5972490"/>
              <a:gd name="connsiteX710" fmla="*/ 6968481 w 11309662"/>
              <a:gd name="connsiteY710" fmla="*/ 3250558 h 5972490"/>
              <a:gd name="connsiteX711" fmla="*/ 6968481 w 11309662"/>
              <a:gd name="connsiteY711" fmla="*/ 3404557 h 5972490"/>
              <a:gd name="connsiteX712" fmla="*/ 7122479 w 11309662"/>
              <a:gd name="connsiteY712" fmla="*/ 3404557 h 5972490"/>
              <a:gd name="connsiteX713" fmla="*/ 7122479 w 11309662"/>
              <a:gd name="connsiteY713" fmla="*/ 3250558 h 5972490"/>
              <a:gd name="connsiteX714" fmla="*/ 6227929 w 11309662"/>
              <a:gd name="connsiteY714" fmla="*/ 3175159 h 5972490"/>
              <a:gd name="connsiteX715" fmla="*/ 6225023 w 11309662"/>
              <a:gd name="connsiteY715" fmla="*/ 3176363 h 5972490"/>
              <a:gd name="connsiteX716" fmla="*/ 6223965 w 11309662"/>
              <a:gd name="connsiteY716" fmla="*/ 3175925 h 5972490"/>
              <a:gd name="connsiteX717" fmla="*/ 6149331 w 11309662"/>
              <a:gd name="connsiteY717" fmla="*/ 3250558 h 5972490"/>
              <a:gd name="connsiteX718" fmla="*/ 6149331 w 11309662"/>
              <a:gd name="connsiteY718" fmla="*/ 3404557 h 5972490"/>
              <a:gd name="connsiteX719" fmla="*/ 6303329 w 11309662"/>
              <a:gd name="connsiteY719" fmla="*/ 3404557 h 5972490"/>
              <a:gd name="connsiteX720" fmla="*/ 6303329 w 11309662"/>
              <a:gd name="connsiteY720" fmla="*/ 3250558 h 5972490"/>
              <a:gd name="connsiteX721" fmla="*/ 5408779 w 11309662"/>
              <a:gd name="connsiteY721" fmla="*/ 3175159 h 5972490"/>
              <a:gd name="connsiteX722" fmla="*/ 5405873 w 11309662"/>
              <a:gd name="connsiteY722" fmla="*/ 3176363 h 5972490"/>
              <a:gd name="connsiteX723" fmla="*/ 5404815 w 11309662"/>
              <a:gd name="connsiteY723" fmla="*/ 3175925 h 5972490"/>
              <a:gd name="connsiteX724" fmla="*/ 5330181 w 11309662"/>
              <a:gd name="connsiteY724" fmla="*/ 3250558 h 5972490"/>
              <a:gd name="connsiteX725" fmla="*/ 5330181 w 11309662"/>
              <a:gd name="connsiteY725" fmla="*/ 3404557 h 5972490"/>
              <a:gd name="connsiteX726" fmla="*/ 5484180 w 11309662"/>
              <a:gd name="connsiteY726" fmla="*/ 3404557 h 5972490"/>
              <a:gd name="connsiteX727" fmla="*/ 5484180 w 11309662"/>
              <a:gd name="connsiteY727" fmla="*/ 3250558 h 5972490"/>
              <a:gd name="connsiteX728" fmla="*/ 4589630 w 11309662"/>
              <a:gd name="connsiteY728" fmla="*/ 3175159 h 5972490"/>
              <a:gd name="connsiteX729" fmla="*/ 4586724 w 11309662"/>
              <a:gd name="connsiteY729" fmla="*/ 3176363 h 5972490"/>
              <a:gd name="connsiteX730" fmla="*/ 4585667 w 11309662"/>
              <a:gd name="connsiteY730" fmla="*/ 3175925 h 5972490"/>
              <a:gd name="connsiteX731" fmla="*/ 4511031 w 11309662"/>
              <a:gd name="connsiteY731" fmla="*/ 3250558 h 5972490"/>
              <a:gd name="connsiteX732" fmla="*/ 4511031 w 11309662"/>
              <a:gd name="connsiteY732" fmla="*/ 3404557 h 5972490"/>
              <a:gd name="connsiteX733" fmla="*/ 4665030 w 11309662"/>
              <a:gd name="connsiteY733" fmla="*/ 3404557 h 5972490"/>
              <a:gd name="connsiteX734" fmla="*/ 4665030 w 11309662"/>
              <a:gd name="connsiteY734" fmla="*/ 3250558 h 5972490"/>
              <a:gd name="connsiteX735" fmla="*/ 3770480 w 11309662"/>
              <a:gd name="connsiteY735" fmla="*/ 3175159 h 5972490"/>
              <a:gd name="connsiteX736" fmla="*/ 3767574 w 11309662"/>
              <a:gd name="connsiteY736" fmla="*/ 3176363 h 5972490"/>
              <a:gd name="connsiteX737" fmla="*/ 3766516 w 11309662"/>
              <a:gd name="connsiteY737" fmla="*/ 3175925 h 5972490"/>
              <a:gd name="connsiteX738" fmla="*/ 3691881 w 11309662"/>
              <a:gd name="connsiteY738" fmla="*/ 3250558 h 5972490"/>
              <a:gd name="connsiteX739" fmla="*/ 3691881 w 11309662"/>
              <a:gd name="connsiteY739" fmla="*/ 3404557 h 5972490"/>
              <a:gd name="connsiteX740" fmla="*/ 3845879 w 11309662"/>
              <a:gd name="connsiteY740" fmla="*/ 3404557 h 5972490"/>
              <a:gd name="connsiteX741" fmla="*/ 3845879 w 11309662"/>
              <a:gd name="connsiteY741" fmla="*/ 3250558 h 5972490"/>
              <a:gd name="connsiteX742" fmla="*/ 2951339 w 11309662"/>
              <a:gd name="connsiteY742" fmla="*/ 3175159 h 5972490"/>
              <a:gd name="connsiteX743" fmla="*/ 2948433 w 11309662"/>
              <a:gd name="connsiteY743" fmla="*/ 3176363 h 5972490"/>
              <a:gd name="connsiteX744" fmla="*/ 2947375 w 11309662"/>
              <a:gd name="connsiteY744" fmla="*/ 3175925 h 5972490"/>
              <a:gd name="connsiteX745" fmla="*/ 2872740 w 11309662"/>
              <a:gd name="connsiteY745" fmla="*/ 3250558 h 5972490"/>
              <a:gd name="connsiteX746" fmla="*/ 2872740 w 11309662"/>
              <a:gd name="connsiteY746" fmla="*/ 3404557 h 5972490"/>
              <a:gd name="connsiteX747" fmla="*/ 3026739 w 11309662"/>
              <a:gd name="connsiteY747" fmla="*/ 3404557 h 5972490"/>
              <a:gd name="connsiteX748" fmla="*/ 3026739 w 11309662"/>
              <a:gd name="connsiteY748" fmla="*/ 3250558 h 5972490"/>
              <a:gd name="connsiteX749" fmla="*/ 2132190 w 11309662"/>
              <a:gd name="connsiteY749" fmla="*/ 3175159 h 5972490"/>
              <a:gd name="connsiteX750" fmla="*/ 2129284 w 11309662"/>
              <a:gd name="connsiteY750" fmla="*/ 3176363 h 5972490"/>
              <a:gd name="connsiteX751" fmla="*/ 2128227 w 11309662"/>
              <a:gd name="connsiteY751" fmla="*/ 3175925 h 5972490"/>
              <a:gd name="connsiteX752" fmla="*/ 2053593 w 11309662"/>
              <a:gd name="connsiteY752" fmla="*/ 3250558 h 5972490"/>
              <a:gd name="connsiteX753" fmla="*/ 2053593 w 11309662"/>
              <a:gd name="connsiteY753" fmla="*/ 3404557 h 5972490"/>
              <a:gd name="connsiteX754" fmla="*/ 2207589 w 11309662"/>
              <a:gd name="connsiteY754" fmla="*/ 3404557 h 5972490"/>
              <a:gd name="connsiteX755" fmla="*/ 2207589 w 11309662"/>
              <a:gd name="connsiteY755" fmla="*/ 3250558 h 5972490"/>
              <a:gd name="connsiteX756" fmla="*/ 1389238 w 11309662"/>
              <a:gd name="connsiteY756" fmla="*/ 3175159 h 5972490"/>
              <a:gd name="connsiteX757" fmla="*/ 1386332 w 11309662"/>
              <a:gd name="connsiteY757" fmla="*/ 3176363 h 5972490"/>
              <a:gd name="connsiteX758" fmla="*/ 1385273 w 11309662"/>
              <a:gd name="connsiteY758" fmla="*/ 3175925 h 5972490"/>
              <a:gd name="connsiteX759" fmla="*/ 1310639 w 11309662"/>
              <a:gd name="connsiteY759" fmla="*/ 3250558 h 5972490"/>
              <a:gd name="connsiteX760" fmla="*/ 1310639 w 11309662"/>
              <a:gd name="connsiteY760" fmla="*/ 3404557 h 5972490"/>
              <a:gd name="connsiteX761" fmla="*/ 1464637 w 11309662"/>
              <a:gd name="connsiteY761" fmla="*/ 3404557 h 5972490"/>
              <a:gd name="connsiteX762" fmla="*/ 1464637 w 11309662"/>
              <a:gd name="connsiteY762" fmla="*/ 3250558 h 5972490"/>
              <a:gd name="connsiteX763" fmla="*/ 570087 w 11309662"/>
              <a:gd name="connsiteY763" fmla="*/ 3175159 h 5972490"/>
              <a:gd name="connsiteX764" fmla="*/ 567182 w 11309662"/>
              <a:gd name="connsiteY764" fmla="*/ 3176363 h 5972490"/>
              <a:gd name="connsiteX765" fmla="*/ 566123 w 11309662"/>
              <a:gd name="connsiteY765" fmla="*/ 3175925 h 5972490"/>
              <a:gd name="connsiteX766" fmla="*/ 491489 w 11309662"/>
              <a:gd name="connsiteY766" fmla="*/ 3250558 h 5972490"/>
              <a:gd name="connsiteX767" fmla="*/ 491489 w 11309662"/>
              <a:gd name="connsiteY767" fmla="*/ 3404557 h 5972490"/>
              <a:gd name="connsiteX768" fmla="*/ 645487 w 11309662"/>
              <a:gd name="connsiteY768" fmla="*/ 3404557 h 5972490"/>
              <a:gd name="connsiteX769" fmla="*/ 645487 w 11309662"/>
              <a:gd name="connsiteY769" fmla="*/ 3250558 h 5972490"/>
              <a:gd name="connsiteX770" fmla="*/ 11141229 w 11309662"/>
              <a:gd name="connsiteY770" fmla="*/ 3143240 h 5972490"/>
              <a:gd name="connsiteX771" fmla="*/ 11233389 w 11309662"/>
              <a:gd name="connsiteY771" fmla="*/ 3235398 h 5972490"/>
              <a:gd name="connsiteX772" fmla="*/ 11233389 w 11309662"/>
              <a:gd name="connsiteY772" fmla="*/ 3419717 h 5972490"/>
              <a:gd name="connsiteX773" fmla="*/ 11049070 w 11309662"/>
              <a:gd name="connsiteY773" fmla="*/ 3419717 h 5972490"/>
              <a:gd name="connsiteX774" fmla="*/ 11049070 w 11309662"/>
              <a:gd name="connsiteY774" fmla="*/ 3235398 h 5972490"/>
              <a:gd name="connsiteX775" fmla="*/ 10322079 w 11309662"/>
              <a:gd name="connsiteY775" fmla="*/ 3143240 h 5972490"/>
              <a:gd name="connsiteX776" fmla="*/ 10414239 w 11309662"/>
              <a:gd name="connsiteY776" fmla="*/ 3235398 h 5972490"/>
              <a:gd name="connsiteX777" fmla="*/ 10414239 w 11309662"/>
              <a:gd name="connsiteY777" fmla="*/ 3419717 h 5972490"/>
              <a:gd name="connsiteX778" fmla="*/ 10229920 w 11309662"/>
              <a:gd name="connsiteY778" fmla="*/ 3419717 h 5972490"/>
              <a:gd name="connsiteX779" fmla="*/ 10229920 w 11309662"/>
              <a:gd name="connsiteY779" fmla="*/ 3235398 h 5972490"/>
              <a:gd name="connsiteX780" fmla="*/ 9502929 w 11309662"/>
              <a:gd name="connsiteY780" fmla="*/ 3143240 h 5972490"/>
              <a:gd name="connsiteX781" fmla="*/ 9595089 w 11309662"/>
              <a:gd name="connsiteY781" fmla="*/ 3235398 h 5972490"/>
              <a:gd name="connsiteX782" fmla="*/ 9595089 w 11309662"/>
              <a:gd name="connsiteY782" fmla="*/ 3419717 h 5972490"/>
              <a:gd name="connsiteX783" fmla="*/ 9410770 w 11309662"/>
              <a:gd name="connsiteY783" fmla="*/ 3419717 h 5972490"/>
              <a:gd name="connsiteX784" fmla="*/ 9410770 w 11309662"/>
              <a:gd name="connsiteY784" fmla="*/ 3235398 h 5972490"/>
              <a:gd name="connsiteX785" fmla="*/ 8683779 w 11309662"/>
              <a:gd name="connsiteY785" fmla="*/ 3143240 h 5972490"/>
              <a:gd name="connsiteX786" fmla="*/ 8775939 w 11309662"/>
              <a:gd name="connsiteY786" fmla="*/ 3235398 h 5972490"/>
              <a:gd name="connsiteX787" fmla="*/ 8775939 w 11309662"/>
              <a:gd name="connsiteY787" fmla="*/ 3419717 h 5972490"/>
              <a:gd name="connsiteX788" fmla="*/ 8591620 w 11309662"/>
              <a:gd name="connsiteY788" fmla="*/ 3419717 h 5972490"/>
              <a:gd name="connsiteX789" fmla="*/ 8591620 w 11309662"/>
              <a:gd name="connsiteY789" fmla="*/ 3235398 h 5972490"/>
              <a:gd name="connsiteX790" fmla="*/ 7864629 w 11309662"/>
              <a:gd name="connsiteY790" fmla="*/ 3143240 h 5972490"/>
              <a:gd name="connsiteX791" fmla="*/ 7956789 w 11309662"/>
              <a:gd name="connsiteY791" fmla="*/ 3235398 h 5972490"/>
              <a:gd name="connsiteX792" fmla="*/ 7956789 w 11309662"/>
              <a:gd name="connsiteY792" fmla="*/ 3419717 h 5972490"/>
              <a:gd name="connsiteX793" fmla="*/ 7772471 w 11309662"/>
              <a:gd name="connsiteY793" fmla="*/ 3419717 h 5972490"/>
              <a:gd name="connsiteX794" fmla="*/ 7772471 w 11309662"/>
              <a:gd name="connsiteY794" fmla="*/ 3235398 h 5972490"/>
              <a:gd name="connsiteX795" fmla="*/ 7045480 w 11309662"/>
              <a:gd name="connsiteY795" fmla="*/ 3143240 h 5972490"/>
              <a:gd name="connsiteX796" fmla="*/ 7137639 w 11309662"/>
              <a:gd name="connsiteY796" fmla="*/ 3235398 h 5972490"/>
              <a:gd name="connsiteX797" fmla="*/ 7137639 w 11309662"/>
              <a:gd name="connsiteY797" fmla="*/ 3419717 h 5972490"/>
              <a:gd name="connsiteX798" fmla="*/ 6953321 w 11309662"/>
              <a:gd name="connsiteY798" fmla="*/ 3419717 h 5972490"/>
              <a:gd name="connsiteX799" fmla="*/ 6953321 w 11309662"/>
              <a:gd name="connsiteY799" fmla="*/ 3235398 h 5972490"/>
              <a:gd name="connsiteX800" fmla="*/ 6226330 w 11309662"/>
              <a:gd name="connsiteY800" fmla="*/ 3143240 h 5972490"/>
              <a:gd name="connsiteX801" fmla="*/ 6318489 w 11309662"/>
              <a:gd name="connsiteY801" fmla="*/ 3235398 h 5972490"/>
              <a:gd name="connsiteX802" fmla="*/ 6318489 w 11309662"/>
              <a:gd name="connsiteY802" fmla="*/ 3419717 h 5972490"/>
              <a:gd name="connsiteX803" fmla="*/ 6134171 w 11309662"/>
              <a:gd name="connsiteY803" fmla="*/ 3419717 h 5972490"/>
              <a:gd name="connsiteX804" fmla="*/ 6134171 w 11309662"/>
              <a:gd name="connsiteY804" fmla="*/ 3235398 h 5972490"/>
              <a:gd name="connsiteX805" fmla="*/ 5407182 w 11309662"/>
              <a:gd name="connsiteY805" fmla="*/ 3143240 h 5972490"/>
              <a:gd name="connsiteX806" fmla="*/ 5499339 w 11309662"/>
              <a:gd name="connsiteY806" fmla="*/ 3235398 h 5972490"/>
              <a:gd name="connsiteX807" fmla="*/ 5499339 w 11309662"/>
              <a:gd name="connsiteY807" fmla="*/ 3419717 h 5972490"/>
              <a:gd name="connsiteX808" fmla="*/ 5315021 w 11309662"/>
              <a:gd name="connsiteY808" fmla="*/ 3419717 h 5972490"/>
              <a:gd name="connsiteX809" fmla="*/ 5315021 w 11309662"/>
              <a:gd name="connsiteY809" fmla="*/ 3235398 h 5972490"/>
              <a:gd name="connsiteX810" fmla="*/ 4588030 w 11309662"/>
              <a:gd name="connsiteY810" fmla="*/ 3143240 h 5972490"/>
              <a:gd name="connsiteX811" fmla="*/ 4680189 w 11309662"/>
              <a:gd name="connsiteY811" fmla="*/ 3235398 h 5972490"/>
              <a:gd name="connsiteX812" fmla="*/ 4680189 w 11309662"/>
              <a:gd name="connsiteY812" fmla="*/ 3419717 h 5972490"/>
              <a:gd name="connsiteX813" fmla="*/ 4495871 w 11309662"/>
              <a:gd name="connsiteY813" fmla="*/ 3419717 h 5972490"/>
              <a:gd name="connsiteX814" fmla="*/ 4495871 w 11309662"/>
              <a:gd name="connsiteY814" fmla="*/ 3235398 h 5972490"/>
              <a:gd name="connsiteX815" fmla="*/ 3768880 w 11309662"/>
              <a:gd name="connsiteY815" fmla="*/ 3143240 h 5972490"/>
              <a:gd name="connsiteX816" fmla="*/ 3861039 w 11309662"/>
              <a:gd name="connsiteY816" fmla="*/ 3235398 h 5972490"/>
              <a:gd name="connsiteX817" fmla="*/ 3861039 w 11309662"/>
              <a:gd name="connsiteY817" fmla="*/ 3419717 h 5972490"/>
              <a:gd name="connsiteX818" fmla="*/ 3676721 w 11309662"/>
              <a:gd name="connsiteY818" fmla="*/ 3419717 h 5972490"/>
              <a:gd name="connsiteX819" fmla="*/ 3676721 w 11309662"/>
              <a:gd name="connsiteY819" fmla="*/ 3235398 h 5972490"/>
              <a:gd name="connsiteX820" fmla="*/ 2949739 w 11309662"/>
              <a:gd name="connsiteY820" fmla="*/ 3143240 h 5972490"/>
              <a:gd name="connsiteX821" fmla="*/ 3041900 w 11309662"/>
              <a:gd name="connsiteY821" fmla="*/ 3235398 h 5972490"/>
              <a:gd name="connsiteX822" fmla="*/ 3041900 w 11309662"/>
              <a:gd name="connsiteY822" fmla="*/ 3419717 h 5972490"/>
              <a:gd name="connsiteX823" fmla="*/ 2857580 w 11309662"/>
              <a:gd name="connsiteY823" fmla="*/ 3419717 h 5972490"/>
              <a:gd name="connsiteX824" fmla="*/ 2857580 w 11309662"/>
              <a:gd name="connsiteY824" fmla="*/ 3235398 h 5972490"/>
              <a:gd name="connsiteX825" fmla="*/ 2130591 w 11309662"/>
              <a:gd name="connsiteY825" fmla="*/ 3143240 h 5972490"/>
              <a:gd name="connsiteX826" fmla="*/ 2222749 w 11309662"/>
              <a:gd name="connsiteY826" fmla="*/ 3235398 h 5972490"/>
              <a:gd name="connsiteX827" fmla="*/ 2222749 w 11309662"/>
              <a:gd name="connsiteY827" fmla="*/ 3419717 h 5972490"/>
              <a:gd name="connsiteX828" fmla="*/ 2038430 w 11309662"/>
              <a:gd name="connsiteY828" fmla="*/ 3419717 h 5972490"/>
              <a:gd name="connsiteX829" fmla="*/ 2038430 w 11309662"/>
              <a:gd name="connsiteY829" fmla="*/ 3235398 h 5972490"/>
              <a:gd name="connsiteX830" fmla="*/ 1387638 w 11309662"/>
              <a:gd name="connsiteY830" fmla="*/ 3143240 h 5972490"/>
              <a:gd name="connsiteX831" fmla="*/ 1479797 w 11309662"/>
              <a:gd name="connsiteY831" fmla="*/ 3235398 h 5972490"/>
              <a:gd name="connsiteX832" fmla="*/ 1479797 w 11309662"/>
              <a:gd name="connsiteY832" fmla="*/ 3419717 h 5972490"/>
              <a:gd name="connsiteX833" fmla="*/ 1295479 w 11309662"/>
              <a:gd name="connsiteY833" fmla="*/ 3419717 h 5972490"/>
              <a:gd name="connsiteX834" fmla="*/ 1295479 w 11309662"/>
              <a:gd name="connsiteY834" fmla="*/ 3235398 h 5972490"/>
              <a:gd name="connsiteX835" fmla="*/ 568488 w 11309662"/>
              <a:gd name="connsiteY835" fmla="*/ 3143240 h 5972490"/>
              <a:gd name="connsiteX836" fmla="*/ 660647 w 11309662"/>
              <a:gd name="connsiteY836" fmla="*/ 3235398 h 5972490"/>
              <a:gd name="connsiteX837" fmla="*/ 660647 w 11309662"/>
              <a:gd name="connsiteY837" fmla="*/ 3419717 h 5972490"/>
              <a:gd name="connsiteX838" fmla="*/ 476329 w 11309662"/>
              <a:gd name="connsiteY838" fmla="*/ 3419717 h 5972490"/>
              <a:gd name="connsiteX839" fmla="*/ 476329 w 11309662"/>
              <a:gd name="connsiteY839" fmla="*/ 3235398 h 5972490"/>
              <a:gd name="connsiteX840" fmla="*/ 6647029 w 11309662"/>
              <a:gd name="connsiteY840" fmla="*/ 2546512 h 5972490"/>
              <a:gd name="connsiteX841" fmla="*/ 6644123 w 11309662"/>
              <a:gd name="connsiteY841" fmla="*/ 2547715 h 5972490"/>
              <a:gd name="connsiteX842" fmla="*/ 6643065 w 11309662"/>
              <a:gd name="connsiteY842" fmla="*/ 2547277 h 5972490"/>
              <a:gd name="connsiteX843" fmla="*/ 6568431 w 11309662"/>
              <a:gd name="connsiteY843" fmla="*/ 2621910 h 5972490"/>
              <a:gd name="connsiteX844" fmla="*/ 6568431 w 11309662"/>
              <a:gd name="connsiteY844" fmla="*/ 2775907 h 5972490"/>
              <a:gd name="connsiteX845" fmla="*/ 6722429 w 11309662"/>
              <a:gd name="connsiteY845" fmla="*/ 2775907 h 5972490"/>
              <a:gd name="connsiteX846" fmla="*/ 6722429 w 11309662"/>
              <a:gd name="connsiteY846" fmla="*/ 2621910 h 5972490"/>
              <a:gd name="connsiteX847" fmla="*/ 5827879 w 11309662"/>
              <a:gd name="connsiteY847" fmla="*/ 2546512 h 5972490"/>
              <a:gd name="connsiteX848" fmla="*/ 5824973 w 11309662"/>
              <a:gd name="connsiteY848" fmla="*/ 2547715 h 5972490"/>
              <a:gd name="connsiteX849" fmla="*/ 5823915 w 11309662"/>
              <a:gd name="connsiteY849" fmla="*/ 2547277 h 5972490"/>
              <a:gd name="connsiteX850" fmla="*/ 5749281 w 11309662"/>
              <a:gd name="connsiteY850" fmla="*/ 2621910 h 5972490"/>
              <a:gd name="connsiteX851" fmla="*/ 5749281 w 11309662"/>
              <a:gd name="connsiteY851" fmla="*/ 2775907 h 5972490"/>
              <a:gd name="connsiteX852" fmla="*/ 5903279 w 11309662"/>
              <a:gd name="connsiteY852" fmla="*/ 2775907 h 5972490"/>
              <a:gd name="connsiteX853" fmla="*/ 5903279 w 11309662"/>
              <a:gd name="connsiteY853" fmla="*/ 2621910 h 5972490"/>
              <a:gd name="connsiteX854" fmla="*/ 5008731 w 11309662"/>
              <a:gd name="connsiteY854" fmla="*/ 2546512 h 5972490"/>
              <a:gd name="connsiteX855" fmla="*/ 5005823 w 11309662"/>
              <a:gd name="connsiteY855" fmla="*/ 2547715 h 5972490"/>
              <a:gd name="connsiteX856" fmla="*/ 5004766 w 11309662"/>
              <a:gd name="connsiteY856" fmla="*/ 2547277 h 5972490"/>
              <a:gd name="connsiteX857" fmla="*/ 4930132 w 11309662"/>
              <a:gd name="connsiteY857" fmla="*/ 2621910 h 5972490"/>
              <a:gd name="connsiteX858" fmla="*/ 4930132 w 11309662"/>
              <a:gd name="connsiteY858" fmla="*/ 2775907 h 5972490"/>
              <a:gd name="connsiteX859" fmla="*/ 5084129 w 11309662"/>
              <a:gd name="connsiteY859" fmla="*/ 2775907 h 5972490"/>
              <a:gd name="connsiteX860" fmla="*/ 5084129 w 11309662"/>
              <a:gd name="connsiteY860" fmla="*/ 2621910 h 5972490"/>
              <a:gd name="connsiteX861" fmla="*/ 4189579 w 11309662"/>
              <a:gd name="connsiteY861" fmla="*/ 2546512 h 5972490"/>
              <a:gd name="connsiteX862" fmla="*/ 4186674 w 11309662"/>
              <a:gd name="connsiteY862" fmla="*/ 2547715 h 5972490"/>
              <a:gd name="connsiteX863" fmla="*/ 4185617 w 11309662"/>
              <a:gd name="connsiteY863" fmla="*/ 2547277 h 5972490"/>
              <a:gd name="connsiteX864" fmla="*/ 4110981 w 11309662"/>
              <a:gd name="connsiteY864" fmla="*/ 2621910 h 5972490"/>
              <a:gd name="connsiteX865" fmla="*/ 4110981 w 11309662"/>
              <a:gd name="connsiteY865" fmla="*/ 2775907 h 5972490"/>
              <a:gd name="connsiteX866" fmla="*/ 4264979 w 11309662"/>
              <a:gd name="connsiteY866" fmla="*/ 2775907 h 5972490"/>
              <a:gd name="connsiteX867" fmla="*/ 4264979 w 11309662"/>
              <a:gd name="connsiteY867" fmla="*/ 2621910 h 5972490"/>
              <a:gd name="connsiteX868" fmla="*/ 3370442 w 11309662"/>
              <a:gd name="connsiteY868" fmla="*/ 2546512 h 5972490"/>
              <a:gd name="connsiteX869" fmla="*/ 3367537 w 11309662"/>
              <a:gd name="connsiteY869" fmla="*/ 2547715 h 5972490"/>
              <a:gd name="connsiteX870" fmla="*/ 3366478 w 11309662"/>
              <a:gd name="connsiteY870" fmla="*/ 2547277 h 5972490"/>
              <a:gd name="connsiteX871" fmla="*/ 3291843 w 11309662"/>
              <a:gd name="connsiteY871" fmla="*/ 2621910 h 5972490"/>
              <a:gd name="connsiteX872" fmla="*/ 3291843 w 11309662"/>
              <a:gd name="connsiteY872" fmla="*/ 2775907 h 5972490"/>
              <a:gd name="connsiteX873" fmla="*/ 3445843 w 11309662"/>
              <a:gd name="connsiteY873" fmla="*/ 2775907 h 5972490"/>
              <a:gd name="connsiteX874" fmla="*/ 3445843 w 11309662"/>
              <a:gd name="connsiteY874" fmla="*/ 2621910 h 5972490"/>
              <a:gd name="connsiteX875" fmla="*/ 2551290 w 11309662"/>
              <a:gd name="connsiteY875" fmla="*/ 2546512 h 5972490"/>
              <a:gd name="connsiteX876" fmla="*/ 2548387 w 11309662"/>
              <a:gd name="connsiteY876" fmla="*/ 2547715 h 5972490"/>
              <a:gd name="connsiteX877" fmla="*/ 2547326 w 11309662"/>
              <a:gd name="connsiteY877" fmla="*/ 2547277 h 5972490"/>
              <a:gd name="connsiteX878" fmla="*/ 2472691 w 11309662"/>
              <a:gd name="connsiteY878" fmla="*/ 2621910 h 5972490"/>
              <a:gd name="connsiteX879" fmla="*/ 2472691 w 11309662"/>
              <a:gd name="connsiteY879" fmla="*/ 2775907 h 5972490"/>
              <a:gd name="connsiteX880" fmla="*/ 2626691 w 11309662"/>
              <a:gd name="connsiteY880" fmla="*/ 2775907 h 5972490"/>
              <a:gd name="connsiteX881" fmla="*/ 2626691 w 11309662"/>
              <a:gd name="connsiteY881" fmla="*/ 2621910 h 5972490"/>
              <a:gd name="connsiteX882" fmla="*/ 1732145 w 11309662"/>
              <a:gd name="connsiteY882" fmla="*/ 2546512 h 5972490"/>
              <a:gd name="connsiteX883" fmla="*/ 1729236 w 11309662"/>
              <a:gd name="connsiteY883" fmla="*/ 2547715 h 5972490"/>
              <a:gd name="connsiteX884" fmla="*/ 1728180 w 11309662"/>
              <a:gd name="connsiteY884" fmla="*/ 2547277 h 5972490"/>
              <a:gd name="connsiteX885" fmla="*/ 1653547 w 11309662"/>
              <a:gd name="connsiteY885" fmla="*/ 2621910 h 5972490"/>
              <a:gd name="connsiteX886" fmla="*/ 1653547 w 11309662"/>
              <a:gd name="connsiteY886" fmla="*/ 2775907 h 5972490"/>
              <a:gd name="connsiteX887" fmla="*/ 1807542 w 11309662"/>
              <a:gd name="connsiteY887" fmla="*/ 2775907 h 5972490"/>
              <a:gd name="connsiteX888" fmla="*/ 1807542 w 11309662"/>
              <a:gd name="connsiteY888" fmla="*/ 2621910 h 5972490"/>
              <a:gd name="connsiteX889" fmla="*/ 10742779 w 11309662"/>
              <a:gd name="connsiteY889" fmla="*/ 2546511 h 5972490"/>
              <a:gd name="connsiteX890" fmla="*/ 10739873 w 11309662"/>
              <a:gd name="connsiteY890" fmla="*/ 2547715 h 5972490"/>
              <a:gd name="connsiteX891" fmla="*/ 10738815 w 11309662"/>
              <a:gd name="connsiteY891" fmla="*/ 2547277 h 5972490"/>
              <a:gd name="connsiteX892" fmla="*/ 10664180 w 11309662"/>
              <a:gd name="connsiteY892" fmla="*/ 2621910 h 5972490"/>
              <a:gd name="connsiteX893" fmla="*/ 10664180 w 11309662"/>
              <a:gd name="connsiteY893" fmla="*/ 2775907 h 5972490"/>
              <a:gd name="connsiteX894" fmla="*/ 10818179 w 11309662"/>
              <a:gd name="connsiteY894" fmla="*/ 2775907 h 5972490"/>
              <a:gd name="connsiteX895" fmla="*/ 10818179 w 11309662"/>
              <a:gd name="connsiteY895" fmla="*/ 2621910 h 5972490"/>
              <a:gd name="connsiteX896" fmla="*/ 9923629 w 11309662"/>
              <a:gd name="connsiteY896" fmla="*/ 2546511 h 5972490"/>
              <a:gd name="connsiteX897" fmla="*/ 9920723 w 11309662"/>
              <a:gd name="connsiteY897" fmla="*/ 2547715 h 5972490"/>
              <a:gd name="connsiteX898" fmla="*/ 9919665 w 11309662"/>
              <a:gd name="connsiteY898" fmla="*/ 2547277 h 5972490"/>
              <a:gd name="connsiteX899" fmla="*/ 9845030 w 11309662"/>
              <a:gd name="connsiteY899" fmla="*/ 2621910 h 5972490"/>
              <a:gd name="connsiteX900" fmla="*/ 9845030 w 11309662"/>
              <a:gd name="connsiteY900" fmla="*/ 2775907 h 5972490"/>
              <a:gd name="connsiteX901" fmla="*/ 9999029 w 11309662"/>
              <a:gd name="connsiteY901" fmla="*/ 2775907 h 5972490"/>
              <a:gd name="connsiteX902" fmla="*/ 9999029 w 11309662"/>
              <a:gd name="connsiteY902" fmla="*/ 2621910 h 5972490"/>
              <a:gd name="connsiteX903" fmla="*/ 9104479 w 11309662"/>
              <a:gd name="connsiteY903" fmla="*/ 2546511 h 5972490"/>
              <a:gd name="connsiteX904" fmla="*/ 9101573 w 11309662"/>
              <a:gd name="connsiteY904" fmla="*/ 2547715 h 5972490"/>
              <a:gd name="connsiteX905" fmla="*/ 9100515 w 11309662"/>
              <a:gd name="connsiteY905" fmla="*/ 2547277 h 5972490"/>
              <a:gd name="connsiteX906" fmla="*/ 9025880 w 11309662"/>
              <a:gd name="connsiteY906" fmla="*/ 2621910 h 5972490"/>
              <a:gd name="connsiteX907" fmla="*/ 9025880 w 11309662"/>
              <a:gd name="connsiteY907" fmla="*/ 2775907 h 5972490"/>
              <a:gd name="connsiteX908" fmla="*/ 9179879 w 11309662"/>
              <a:gd name="connsiteY908" fmla="*/ 2775907 h 5972490"/>
              <a:gd name="connsiteX909" fmla="*/ 9179879 w 11309662"/>
              <a:gd name="connsiteY909" fmla="*/ 2621910 h 5972490"/>
              <a:gd name="connsiteX910" fmla="*/ 8285329 w 11309662"/>
              <a:gd name="connsiteY910" fmla="*/ 2546511 h 5972490"/>
              <a:gd name="connsiteX911" fmla="*/ 8282423 w 11309662"/>
              <a:gd name="connsiteY911" fmla="*/ 2547715 h 5972490"/>
              <a:gd name="connsiteX912" fmla="*/ 8281365 w 11309662"/>
              <a:gd name="connsiteY912" fmla="*/ 2547277 h 5972490"/>
              <a:gd name="connsiteX913" fmla="*/ 8206730 w 11309662"/>
              <a:gd name="connsiteY913" fmla="*/ 2621910 h 5972490"/>
              <a:gd name="connsiteX914" fmla="*/ 8206730 w 11309662"/>
              <a:gd name="connsiteY914" fmla="*/ 2775907 h 5972490"/>
              <a:gd name="connsiteX915" fmla="*/ 8360729 w 11309662"/>
              <a:gd name="connsiteY915" fmla="*/ 2775907 h 5972490"/>
              <a:gd name="connsiteX916" fmla="*/ 8360729 w 11309662"/>
              <a:gd name="connsiteY916" fmla="*/ 2621910 h 5972490"/>
              <a:gd name="connsiteX917" fmla="*/ 7466179 w 11309662"/>
              <a:gd name="connsiteY917" fmla="*/ 2546511 h 5972490"/>
              <a:gd name="connsiteX918" fmla="*/ 7463273 w 11309662"/>
              <a:gd name="connsiteY918" fmla="*/ 2547715 h 5972490"/>
              <a:gd name="connsiteX919" fmla="*/ 7462215 w 11309662"/>
              <a:gd name="connsiteY919" fmla="*/ 2547277 h 5972490"/>
              <a:gd name="connsiteX920" fmla="*/ 7387581 w 11309662"/>
              <a:gd name="connsiteY920" fmla="*/ 2621910 h 5972490"/>
              <a:gd name="connsiteX921" fmla="*/ 7387581 w 11309662"/>
              <a:gd name="connsiteY921" fmla="*/ 2775907 h 5972490"/>
              <a:gd name="connsiteX922" fmla="*/ 7541579 w 11309662"/>
              <a:gd name="connsiteY922" fmla="*/ 2775907 h 5972490"/>
              <a:gd name="connsiteX923" fmla="*/ 7541579 w 11309662"/>
              <a:gd name="connsiteY923" fmla="*/ 2621910 h 5972490"/>
              <a:gd name="connsiteX924" fmla="*/ 989189 w 11309662"/>
              <a:gd name="connsiteY924" fmla="*/ 2546511 h 5972490"/>
              <a:gd name="connsiteX925" fmla="*/ 986284 w 11309662"/>
              <a:gd name="connsiteY925" fmla="*/ 2547715 h 5972490"/>
              <a:gd name="connsiteX926" fmla="*/ 985226 w 11309662"/>
              <a:gd name="connsiteY926" fmla="*/ 2547277 h 5972490"/>
              <a:gd name="connsiteX927" fmla="*/ 910591 w 11309662"/>
              <a:gd name="connsiteY927" fmla="*/ 2621909 h 5972490"/>
              <a:gd name="connsiteX928" fmla="*/ 910591 w 11309662"/>
              <a:gd name="connsiteY928" fmla="*/ 2775907 h 5972490"/>
              <a:gd name="connsiteX929" fmla="*/ 1064589 w 11309662"/>
              <a:gd name="connsiteY929" fmla="*/ 2775907 h 5972490"/>
              <a:gd name="connsiteX930" fmla="*/ 1064589 w 11309662"/>
              <a:gd name="connsiteY930" fmla="*/ 2621909 h 5972490"/>
              <a:gd name="connsiteX931" fmla="*/ 170040 w 11309662"/>
              <a:gd name="connsiteY931" fmla="*/ 2546511 h 5972490"/>
              <a:gd name="connsiteX932" fmla="*/ 167134 w 11309662"/>
              <a:gd name="connsiteY932" fmla="*/ 2547715 h 5972490"/>
              <a:gd name="connsiteX933" fmla="*/ 166076 w 11309662"/>
              <a:gd name="connsiteY933" fmla="*/ 2547277 h 5972490"/>
              <a:gd name="connsiteX934" fmla="*/ 91442 w 11309662"/>
              <a:gd name="connsiteY934" fmla="*/ 2621910 h 5972490"/>
              <a:gd name="connsiteX935" fmla="*/ 91442 w 11309662"/>
              <a:gd name="connsiteY935" fmla="*/ 2775907 h 5972490"/>
              <a:gd name="connsiteX936" fmla="*/ 245440 w 11309662"/>
              <a:gd name="connsiteY936" fmla="*/ 2775907 h 5972490"/>
              <a:gd name="connsiteX937" fmla="*/ 245440 w 11309662"/>
              <a:gd name="connsiteY937" fmla="*/ 2621910 h 5972490"/>
              <a:gd name="connsiteX938" fmla="*/ 4187982 w 11309662"/>
              <a:gd name="connsiteY938" fmla="*/ 2514592 h 5972490"/>
              <a:gd name="connsiteX939" fmla="*/ 4280139 w 11309662"/>
              <a:gd name="connsiteY939" fmla="*/ 2606750 h 5972490"/>
              <a:gd name="connsiteX940" fmla="*/ 4280139 w 11309662"/>
              <a:gd name="connsiteY940" fmla="*/ 2791067 h 5972490"/>
              <a:gd name="connsiteX941" fmla="*/ 4095821 w 11309662"/>
              <a:gd name="connsiteY941" fmla="*/ 2791067 h 5972490"/>
              <a:gd name="connsiteX942" fmla="*/ 4095821 w 11309662"/>
              <a:gd name="connsiteY942" fmla="*/ 2606750 h 5972490"/>
              <a:gd name="connsiteX943" fmla="*/ 3368843 w 11309662"/>
              <a:gd name="connsiteY943" fmla="*/ 2514592 h 5972490"/>
              <a:gd name="connsiteX944" fmla="*/ 3461002 w 11309662"/>
              <a:gd name="connsiteY944" fmla="*/ 2606750 h 5972490"/>
              <a:gd name="connsiteX945" fmla="*/ 3461002 w 11309662"/>
              <a:gd name="connsiteY945" fmla="*/ 2791067 h 5972490"/>
              <a:gd name="connsiteX946" fmla="*/ 3276683 w 11309662"/>
              <a:gd name="connsiteY946" fmla="*/ 2791067 h 5972490"/>
              <a:gd name="connsiteX947" fmla="*/ 3276683 w 11309662"/>
              <a:gd name="connsiteY947" fmla="*/ 2606750 h 5972490"/>
              <a:gd name="connsiteX948" fmla="*/ 2549692 w 11309662"/>
              <a:gd name="connsiteY948" fmla="*/ 2514592 h 5972490"/>
              <a:gd name="connsiteX949" fmla="*/ 2641850 w 11309662"/>
              <a:gd name="connsiteY949" fmla="*/ 2606750 h 5972490"/>
              <a:gd name="connsiteX950" fmla="*/ 2641850 w 11309662"/>
              <a:gd name="connsiteY950" fmla="*/ 2791067 h 5972490"/>
              <a:gd name="connsiteX951" fmla="*/ 2457531 w 11309662"/>
              <a:gd name="connsiteY951" fmla="*/ 2791067 h 5972490"/>
              <a:gd name="connsiteX952" fmla="*/ 2457531 w 11309662"/>
              <a:gd name="connsiteY952" fmla="*/ 2606750 h 5972490"/>
              <a:gd name="connsiteX953" fmla="*/ 1730545 w 11309662"/>
              <a:gd name="connsiteY953" fmla="*/ 2514592 h 5972490"/>
              <a:gd name="connsiteX954" fmla="*/ 1822700 w 11309662"/>
              <a:gd name="connsiteY954" fmla="*/ 2606750 h 5972490"/>
              <a:gd name="connsiteX955" fmla="*/ 1822700 w 11309662"/>
              <a:gd name="connsiteY955" fmla="*/ 2791067 h 5972490"/>
              <a:gd name="connsiteX956" fmla="*/ 1638388 w 11309662"/>
              <a:gd name="connsiteY956" fmla="*/ 2791067 h 5972490"/>
              <a:gd name="connsiteX957" fmla="*/ 1638388 w 11309662"/>
              <a:gd name="connsiteY957" fmla="*/ 2606750 h 5972490"/>
              <a:gd name="connsiteX958" fmla="*/ 10741179 w 11309662"/>
              <a:gd name="connsiteY958" fmla="*/ 2514591 h 5972490"/>
              <a:gd name="connsiteX959" fmla="*/ 10833339 w 11309662"/>
              <a:gd name="connsiteY959" fmla="*/ 2606750 h 5972490"/>
              <a:gd name="connsiteX960" fmla="*/ 10833339 w 11309662"/>
              <a:gd name="connsiteY960" fmla="*/ 2791067 h 5972490"/>
              <a:gd name="connsiteX961" fmla="*/ 10649020 w 11309662"/>
              <a:gd name="connsiteY961" fmla="*/ 2791067 h 5972490"/>
              <a:gd name="connsiteX962" fmla="*/ 10649020 w 11309662"/>
              <a:gd name="connsiteY962" fmla="*/ 2606750 h 5972490"/>
              <a:gd name="connsiteX963" fmla="*/ 9922029 w 11309662"/>
              <a:gd name="connsiteY963" fmla="*/ 2514591 h 5972490"/>
              <a:gd name="connsiteX964" fmla="*/ 10014189 w 11309662"/>
              <a:gd name="connsiteY964" fmla="*/ 2606750 h 5972490"/>
              <a:gd name="connsiteX965" fmla="*/ 10014189 w 11309662"/>
              <a:gd name="connsiteY965" fmla="*/ 2791067 h 5972490"/>
              <a:gd name="connsiteX966" fmla="*/ 9829870 w 11309662"/>
              <a:gd name="connsiteY966" fmla="*/ 2791067 h 5972490"/>
              <a:gd name="connsiteX967" fmla="*/ 9829870 w 11309662"/>
              <a:gd name="connsiteY967" fmla="*/ 2606750 h 5972490"/>
              <a:gd name="connsiteX968" fmla="*/ 9102879 w 11309662"/>
              <a:gd name="connsiteY968" fmla="*/ 2514591 h 5972490"/>
              <a:gd name="connsiteX969" fmla="*/ 9195039 w 11309662"/>
              <a:gd name="connsiteY969" fmla="*/ 2606750 h 5972490"/>
              <a:gd name="connsiteX970" fmla="*/ 9195039 w 11309662"/>
              <a:gd name="connsiteY970" fmla="*/ 2791067 h 5972490"/>
              <a:gd name="connsiteX971" fmla="*/ 9010720 w 11309662"/>
              <a:gd name="connsiteY971" fmla="*/ 2791067 h 5972490"/>
              <a:gd name="connsiteX972" fmla="*/ 9010720 w 11309662"/>
              <a:gd name="connsiteY972" fmla="*/ 2606750 h 5972490"/>
              <a:gd name="connsiteX973" fmla="*/ 8283729 w 11309662"/>
              <a:gd name="connsiteY973" fmla="*/ 2514591 h 5972490"/>
              <a:gd name="connsiteX974" fmla="*/ 8375889 w 11309662"/>
              <a:gd name="connsiteY974" fmla="*/ 2606750 h 5972490"/>
              <a:gd name="connsiteX975" fmla="*/ 8375889 w 11309662"/>
              <a:gd name="connsiteY975" fmla="*/ 2791067 h 5972490"/>
              <a:gd name="connsiteX976" fmla="*/ 8191570 w 11309662"/>
              <a:gd name="connsiteY976" fmla="*/ 2791067 h 5972490"/>
              <a:gd name="connsiteX977" fmla="*/ 8191570 w 11309662"/>
              <a:gd name="connsiteY977" fmla="*/ 2606750 h 5972490"/>
              <a:gd name="connsiteX978" fmla="*/ 7464580 w 11309662"/>
              <a:gd name="connsiteY978" fmla="*/ 2514591 h 5972490"/>
              <a:gd name="connsiteX979" fmla="*/ 7556739 w 11309662"/>
              <a:gd name="connsiteY979" fmla="*/ 2606750 h 5972490"/>
              <a:gd name="connsiteX980" fmla="*/ 7556739 w 11309662"/>
              <a:gd name="connsiteY980" fmla="*/ 2791067 h 5972490"/>
              <a:gd name="connsiteX981" fmla="*/ 7372421 w 11309662"/>
              <a:gd name="connsiteY981" fmla="*/ 2791067 h 5972490"/>
              <a:gd name="connsiteX982" fmla="*/ 7372421 w 11309662"/>
              <a:gd name="connsiteY982" fmla="*/ 2606750 h 5972490"/>
              <a:gd name="connsiteX983" fmla="*/ 6645430 w 11309662"/>
              <a:gd name="connsiteY983" fmla="*/ 2514591 h 5972490"/>
              <a:gd name="connsiteX984" fmla="*/ 6737589 w 11309662"/>
              <a:gd name="connsiteY984" fmla="*/ 2606750 h 5972490"/>
              <a:gd name="connsiteX985" fmla="*/ 6737589 w 11309662"/>
              <a:gd name="connsiteY985" fmla="*/ 2791067 h 5972490"/>
              <a:gd name="connsiteX986" fmla="*/ 6553271 w 11309662"/>
              <a:gd name="connsiteY986" fmla="*/ 2791067 h 5972490"/>
              <a:gd name="connsiteX987" fmla="*/ 6553271 w 11309662"/>
              <a:gd name="connsiteY987" fmla="*/ 2606750 h 5972490"/>
              <a:gd name="connsiteX988" fmla="*/ 5826280 w 11309662"/>
              <a:gd name="connsiteY988" fmla="*/ 2514591 h 5972490"/>
              <a:gd name="connsiteX989" fmla="*/ 5918439 w 11309662"/>
              <a:gd name="connsiteY989" fmla="*/ 2606750 h 5972490"/>
              <a:gd name="connsiteX990" fmla="*/ 5918439 w 11309662"/>
              <a:gd name="connsiteY990" fmla="*/ 2791067 h 5972490"/>
              <a:gd name="connsiteX991" fmla="*/ 5734121 w 11309662"/>
              <a:gd name="connsiteY991" fmla="*/ 2791067 h 5972490"/>
              <a:gd name="connsiteX992" fmla="*/ 5734121 w 11309662"/>
              <a:gd name="connsiteY992" fmla="*/ 2606750 h 5972490"/>
              <a:gd name="connsiteX993" fmla="*/ 5007130 w 11309662"/>
              <a:gd name="connsiteY993" fmla="*/ 2514591 h 5972490"/>
              <a:gd name="connsiteX994" fmla="*/ 5099289 w 11309662"/>
              <a:gd name="connsiteY994" fmla="*/ 2606750 h 5972490"/>
              <a:gd name="connsiteX995" fmla="*/ 5099289 w 11309662"/>
              <a:gd name="connsiteY995" fmla="*/ 2791067 h 5972490"/>
              <a:gd name="connsiteX996" fmla="*/ 4914971 w 11309662"/>
              <a:gd name="connsiteY996" fmla="*/ 2791067 h 5972490"/>
              <a:gd name="connsiteX997" fmla="*/ 4914971 w 11309662"/>
              <a:gd name="connsiteY997" fmla="*/ 2606750 h 5972490"/>
              <a:gd name="connsiteX998" fmla="*/ 987590 w 11309662"/>
              <a:gd name="connsiteY998" fmla="*/ 2514591 h 5972490"/>
              <a:gd name="connsiteX999" fmla="*/ 1079749 w 11309662"/>
              <a:gd name="connsiteY999" fmla="*/ 2606750 h 5972490"/>
              <a:gd name="connsiteX1000" fmla="*/ 1079749 w 11309662"/>
              <a:gd name="connsiteY1000" fmla="*/ 2791067 h 5972490"/>
              <a:gd name="connsiteX1001" fmla="*/ 895431 w 11309662"/>
              <a:gd name="connsiteY1001" fmla="*/ 2791067 h 5972490"/>
              <a:gd name="connsiteX1002" fmla="*/ 895431 w 11309662"/>
              <a:gd name="connsiteY1002" fmla="*/ 2606750 h 5972490"/>
              <a:gd name="connsiteX1003" fmla="*/ 168441 w 11309662"/>
              <a:gd name="connsiteY1003" fmla="*/ 2514591 h 5972490"/>
              <a:gd name="connsiteX1004" fmla="*/ 260600 w 11309662"/>
              <a:gd name="connsiteY1004" fmla="*/ 2606750 h 5972490"/>
              <a:gd name="connsiteX1005" fmla="*/ 260600 w 11309662"/>
              <a:gd name="connsiteY1005" fmla="*/ 2791067 h 5972490"/>
              <a:gd name="connsiteX1006" fmla="*/ 76281 w 11309662"/>
              <a:gd name="connsiteY1006" fmla="*/ 2791067 h 5972490"/>
              <a:gd name="connsiteX1007" fmla="*/ 76281 w 11309662"/>
              <a:gd name="connsiteY1007" fmla="*/ 2606750 h 5972490"/>
              <a:gd name="connsiteX1008" fmla="*/ 11161879 w 11309662"/>
              <a:gd name="connsiteY1008" fmla="*/ 1917863 h 5972490"/>
              <a:gd name="connsiteX1009" fmla="*/ 11158973 w 11309662"/>
              <a:gd name="connsiteY1009" fmla="*/ 1919066 h 5972490"/>
              <a:gd name="connsiteX1010" fmla="*/ 11157915 w 11309662"/>
              <a:gd name="connsiteY1010" fmla="*/ 1918628 h 5972490"/>
              <a:gd name="connsiteX1011" fmla="*/ 11083280 w 11309662"/>
              <a:gd name="connsiteY1011" fmla="*/ 1993261 h 5972490"/>
              <a:gd name="connsiteX1012" fmla="*/ 11083280 w 11309662"/>
              <a:gd name="connsiteY1012" fmla="*/ 2147261 h 5972490"/>
              <a:gd name="connsiteX1013" fmla="*/ 11237279 w 11309662"/>
              <a:gd name="connsiteY1013" fmla="*/ 2147261 h 5972490"/>
              <a:gd name="connsiteX1014" fmla="*/ 11237279 w 11309662"/>
              <a:gd name="connsiteY1014" fmla="*/ 1993261 h 5972490"/>
              <a:gd name="connsiteX1015" fmla="*/ 10342729 w 11309662"/>
              <a:gd name="connsiteY1015" fmla="*/ 1917863 h 5972490"/>
              <a:gd name="connsiteX1016" fmla="*/ 10339823 w 11309662"/>
              <a:gd name="connsiteY1016" fmla="*/ 1919066 h 5972490"/>
              <a:gd name="connsiteX1017" fmla="*/ 10338765 w 11309662"/>
              <a:gd name="connsiteY1017" fmla="*/ 1918628 h 5972490"/>
              <a:gd name="connsiteX1018" fmla="*/ 10264130 w 11309662"/>
              <a:gd name="connsiteY1018" fmla="*/ 1993261 h 5972490"/>
              <a:gd name="connsiteX1019" fmla="*/ 10264130 w 11309662"/>
              <a:gd name="connsiteY1019" fmla="*/ 2147261 h 5972490"/>
              <a:gd name="connsiteX1020" fmla="*/ 10418129 w 11309662"/>
              <a:gd name="connsiteY1020" fmla="*/ 2147261 h 5972490"/>
              <a:gd name="connsiteX1021" fmla="*/ 10418129 w 11309662"/>
              <a:gd name="connsiteY1021" fmla="*/ 1993261 h 5972490"/>
              <a:gd name="connsiteX1022" fmla="*/ 9523579 w 11309662"/>
              <a:gd name="connsiteY1022" fmla="*/ 1917863 h 5972490"/>
              <a:gd name="connsiteX1023" fmla="*/ 9520673 w 11309662"/>
              <a:gd name="connsiteY1023" fmla="*/ 1919066 h 5972490"/>
              <a:gd name="connsiteX1024" fmla="*/ 9519615 w 11309662"/>
              <a:gd name="connsiteY1024" fmla="*/ 1918628 h 5972490"/>
              <a:gd name="connsiteX1025" fmla="*/ 9444980 w 11309662"/>
              <a:gd name="connsiteY1025" fmla="*/ 1993261 h 5972490"/>
              <a:gd name="connsiteX1026" fmla="*/ 9444980 w 11309662"/>
              <a:gd name="connsiteY1026" fmla="*/ 2147261 h 5972490"/>
              <a:gd name="connsiteX1027" fmla="*/ 9598979 w 11309662"/>
              <a:gd name="connsiteY1027" fmla="*/ 2147261 h 5972490"/>
              <a:gd name="connsiteX1028" fmla="*/ 9598979 w 11309662"/>
              <a:gd name="connsiteY1028" fmla="*/ 1993261 h 5972490"/>
              <a:gd name="connsiteX1029" fmla="*/ 8704429 w 11309662"/>
              <a:gd name="connsiteY1029" fmla="*/ 1917863 h 5972490"/>
              <a:gd name="connsiteX1030" fmla="*/ 8701523 w 11309662"/>
              <a:gd name="connsiteY1030" fmla="*/ 1919066 h 5972490"/>
              <a:gd name="connsiteX1031" fmla="*/ 8700465 w 11309662"/>
              <a:gd name="connsiteY1031" fmla="*/ 1918628 h 5972490"/>
              <a:gd name="connsiteX1032" fmla="*/ 8625830 w 11309662"/>
              <a:gd name="connsiteY1032" fmla="*/ 1993261 h 5972490"/>
              <a:gd name="connsiteX1033" fmla="*/ 8625830 w 11309662"/>
              <a:gd name="connsiteY1033" fmla="*/ 2147261 h 5972490"/>
              <a:gd name="connsiteX1034" fmla="*/ 8779829 w 11309662"/>
              <a:gd name="connsiteY1034" fmla="*/ 2147261 h 5972490"/>
              <a:gd name="connsiteX1035" fmla="*/ 8779829 w 11309662"/>
              <a:gd name="connsiteY1035" fmla="*/ 1993261 h 5972490"/>
              <a:gd name="connsiteX1036" fmla="*/ 7885279 w 11309662"/>
              <a:gd name="connsiteY1036" fmla="*/ 1917863 h 5972490"/>
              <a:gd name="connsiteX1037" fmla="*/ 7882373 w 11309662"/>
              <a:gd name="connsiteY1037" fmla="*/ 1919066 h 5972490"/>
              <a:gd name="connsiteX1038" fmla="*/ 7881315 w 11309662"/>
              <a:gd name="connsiteY1038" fmla="*/ 1918628 h 5972490"/>
              <a:gd name="connsiteX1039" fmla="*/ 7806681 w 11309662"/>
              <a:gd name="connsiteY1039" fmla="*/ 1993261 h 5972490"/>
              <a:gd name="connsiteX1040" fmla="*/ 7806681 w 11309662"/>
              <a:gd name="connsiteY1040" fmla="*/ 2147261 h 5972490"/>
              <a:gd name="connsiteX1041" fmla="*/ 7960679 w 11309662"/>
              <a:gd name="connsiteY1041" fmla="*/ 2147261 h 5972490"/>
              <a:gd name="connsiteX1042" fmla="*/ 7960679 w 11309662"/>
              <a:gd name="connsiteY1042" fmla="*/ 1993261 h 5972490"/>
              <a:gd name="connsiteX1043" fmla="*/ 7066129 w 11309662"/>
              <a:gd name="connsiteY1043" fmla="*/ 1917863 h 5972490"/>
              <a:gd name="connsiteX1044" fmla="*/ 7063223 w 11309662"/>
              <a:gd name="connsiteY1044" fmla="*/ 1919067 h 5972490"/>
              <a:gd name="connsiteX1045" fmla="*/ 7062165 w 11309662"/>
              <a:gd name="connsiteY1045" fmla="*/ 1918628 h 5972490"/>
              <a:gd name="connsiteX1046" fmla="*/ 6987531 w 11309662"/>
              <a:gd name="connsiteY1046" fmla="*/ 1993261 h 5972490"/>
              <a:gd name="connsiteX1047" fmla="*/ 6987531 w 11309662"/>
              <a:gd name="connsiteY1047" fmla="*/ 2147261 h 5972490"/>
              <a:gd name="connsiteX1048" fmla="*/ 7141529 w 11309662"/>
              <a:gd name="connsiteY1048" fmla="*/ 2147261 h 5972490"/>
              <a:gd name="connsiteX1049" fmla="*/ 7141529 w 11309662"/>
              <a:gd name="connsiteY1049" fmla="*/ 1993261 h 5972490"/>
              <a:gd name="connsiteX1050" fmla="*/ 6246979 w 11309662"/>
              <a:gd name="connsiteY1050" fmla="*/ 1917863 h 5972490"/>
              <a:gd name="connsiteX1051" fmla="*/ 6244073 w 11309662"/>
              <a:gd name="connsiteY1051" fmla="*/ 1919067 h 5972490"/>
              <a:gd name="connsiteX1052" fmla="*/ 6243015 w 11309662"/>
              <a:gd name="connsiteY1052" fmla="*/ 1918628 h 5972490"/>
              <a:gd name="connsiteX1053" fmla="*/ 6168381 w 11309662"/>
              <a:gd name="connsiteY1053" fmla="*/ 1993261 h 5972490"/>
              <a:gd name="connsiteX1054" fmla="*/ 6168381 w 11309662"/>
              <a:gd name="connsiteY1054" fmla="*/ 2147261 h 5972490"/>
              <a:gd name="connsiteX1055" fmla="*/ 6322379 w 11309662"/>
              <a:gd name="connsiteY1055" fmla="*/ 2147261 h 5972490"/>
              <a:gd name="connsiteX1056" fmla="*/ 6322379 w 11309662"/>
              <a:gd name="connsiteY1056" fmla="*/ 1993261 h 5972490"/>
              <a:gd name="connsiteX1057" fmla="*/ 5427830 w 11309662"/>
              <a:gd name="connsiteY1057" fmla="*/ 1917863 h 5972490"/>
              <a:gd name="connsiteX1058" fmla="*/ 5424924 w 11309662"/>
              <a:gd name="connsiteY1058" fmla="*/ 1919067 h 5972490"/>
              <a:gd name="connsiteX1059" fmla="*/ 5423867 w 11309662"/>
              <a:gd name="connsiteY1059" fmla="*/ 1918628 h 5972490"/>
              <a:gd name="connsiteX1060" fmla="*/ 5349231 w 11309662"/>
              <a:gd name="connsiteY1060" fmla="*/ 1993261 h 5972490"/>
              <a:gd name="connsiteX1061" fmla="*/ 5349231 w 11309662"/>
              <a:gd name="connsiteY1061" fmla="*/ 2147261 h 5972490"/>
              <a:gd name="connsiteX1062" fmla="*/ 5503229 w 11309662"/>
              <a:gd name="connsiteY1062" fmla="*/ 2147261 h 5972490"/>
              <a:gd name="connsiteX1063" fmla="*/ 5503229 w 11309662"/>
              <a:gd name="connsiteY1063" fmla="*/ 1993261 h 5972490"/>
              <a:gd name="connsiteX1064" fmla="*/ 4608680 w 11309662"/>
              <a:gd name="connsiteY1064" fmla="*/ 1917863 h 5972490"/>
              <a:gd name="connsiteX1065" fmla="*/ 4605776 w 11309662"/>
              <a:gd name="connsiteY1065" fmla="*/ 1919067 h 5972490"/>
              <a:gd name="connsiteX1066" fmla="*/ 4604717 w 11309662"/>
              <a:gd name="connsiteY1066" fmla="*/ 1918628 h 5972490"/>
              <a:gd name="connsiteX1067" fmla="*/ 4530081 w 11309662"/>
              <a:gd name="connsiteY1067" fmla="*/ 1993261 h 5972490"/>
              <a:gd name="connsiteX1068" fmla="*/ 4530081 w 11309662"/>
              <a:gd name="connsiteY1068" fmla="*/ 2147261 h 5972490"/>
              <a:gd name="connsiteX1069" fmla="*/ 4684079 w 11309662"/>
              <a:gd name="connsiteY1069" fmla="*/ 2147261 h 5972490"/>
              <a:gd name="connsiteX1070" fmla="*/ 4684079 w 11309662"/>
              <a:gd name="connsiteY1070" fmla="*/ 1993261 h 5972490"/>
              <a:gd name="connsiteX1071" fmla="*/ 3789529 w 11309662"/>
              <a:gd name="connsiteY1071" fmla="*/ 1917863 h 5972490"/>
              <a:gd name="connsiteX1072" fmla="*/ 3786624 w 11309662"/>
              <a:gd name="connsiteY1072" fmla="*/ 1919067 h 5972490"/>
              <a:gd name="connsiteX1073" fmla="*/ 3785566 w 11309662"/>
              <a:gd name="connsiteY1073" fmla="*/ 1918628 h 5972490"/>
              <a:gd name="connsiteX1074" fmla="*/ 3710931 w 11309662"/>
              <a:gd name="connsiteY1074" fmla="*/ 1993261 h 5972490"/>
              <a:gd name="connsiteX1075" fmla="*/ 3710931 w 11309662"/>
              <a:gd name="connsiteY1075" fmla="*/ 2147261 h 5972490"/>
              <a:gd name="connsiteX1076" fmla="*/ 3864929 w 11309662"/>
              <a:gd name="connsiteY1076" fmla="*/ 2147261 h 5972490"/>
              <a:gd name="connsiteX1077" fmla="*/ 3864929 w 11309662"/>
              <a:gd name="connsiteY1077" fmla="*/ 1993261 h 5972490"/>
              <a:gd name="connsiteX1078" fmla="*/ 2970393 w 11309662"/>
              <a:gd name="connsiteY1078" fmla="*/ 1917863 h 5972490"/>
              <a:gd name="connsiteX1079" fmla="*/ 2967487 w 11309662"/>
              <a:gd name="connsiteY1079" fmla="*/ 1919067 h 5972490"/>
              <a:gd name="connsiteX1080" fmla="*/ 2966429 w 11309662"/>
              <a:gd name="connsiteY1080" fmla="*/ 1918628 h 5972490"/>
              <a:gd name="connsiteX1081" fmla="*/ 2891794 w 11309662"/>
              <a:gd name="connsiteY1081" fmla="*/ 1993261 h 5972490"/>
              <a:gd name="connsiteX1082" fmla="*/ 2891794 w 11309662"/>
              <a:gd name="connsiteY1082" fmla="*/ 2147261 h 5972490"/>
              <a:gd name="connsiteX1083" fmla="*/ 3045793 w 11309662"/>
              <a:gd name="connsiteY1083" fmla="*/ 2147261 h 5972490"/>
              <a:gd name="connsiteX1084" fmla="*/ 3045793 w 11309662"/>
              <a:gd name="connsiteY1084" fmla="*/ 1993261 h 5972490"/>
              <a:gd name="connsiteX1085" fmla="*/ 2151243 w 11309662"/>
              <a:gd name="connsiteY1085" fmla="*/ 1917863 h 5972490"/>
              <a:gd name="connsiteX1086" fmla="*/ 2148337 w 11309662"/>
              <a:gd name="connsiteY1086" fmla="*/ 1919067 h 5972490"/>
              <a:gd name="connsiteX1087" fmla="*/ 2147280 w 11309662"/>
              <a:gd name="connsiteY1087" fmla="*/ 1918628 h 5972490"/>
              <a:gd name="connsiteX1088" fmla="*/ 2072642 w 11309662"/>
              <a:gd name="connsiteY1088" fmla="*/ 1993261 h 5972490"/>
              <a:gd name="connsiteX1089" fmla="*/ 2072642 w 11309662"/>
              <a:gd name="connsiteY1089" fmla="*/ 2147261 h 5972490"/>
              <a:gd name="connsiteX1090" fmla="*/ 2226643 w 11309662"/>
              <a:gd name="connsiteY1090" fmla="*/ 2147261 h 5972490"/>
              <a:gd name="connsiteX1091" fmla="*/ 2226643 w 11309662"/>
              <a:gd name="connsiteY1091" fmla="*/ 1993261 h 5972490"/>
              <a:gd name="connsiteX1092" fmla="*/ 1332094 w 11309662"/>
              <a:gd name="connsiteY1092" fmla="*/ 1917863 h 5972490"/>
              <a:gd name="connsiteX1093" fmla="*/ 1329189 w 11309662"/>
              <a:gd name="connsiteY1093" fmla="*/ 1919067 h 5972490"/>
              <a:gd name="connsiteX1094" fmla="*/ 1328130 w 11309662"/>
              <a:gd name="connsiteY1094" fmla="*/ 1918628 h 5972490"/>
              <a:gd name="connsiteX1095" fmla="*/ 1253494 w 11309662"/>
              <a:gd name="connsiteY1095" fmla="*/ 1993261 h 5972490"/>
              <a:gd name="connsiteX1096" fmla="*/ 1253494 w 11309662"/>
              <a:gd name="connsiteY1096" fmla="*/ 2147261 h 5972490"/>
              <a:gd name="connsiteX1097" fmla="*/ 1407493 w 11309662"/>
              <a:gd name="connsiteY1097" fmla="*/ 2147261 h 5972490"/>
              <a:gd name="connsiteX1098" fmla="*/ 1407493 w 11309662"/>
              <a:gd name="connsiteY1098" fmla="*/ 1993261 h 5972490"/>
              <a:gd name="connsiteX1099" fmla="*/ 589142 w 11309662"/>
              <a:gd name="connsiteY1099" fmla="*/ 1917863 h 5972490"/>
              <a:gd name="connsiteX1100" fmla="*/ 586236 w 11309662"/>
              <a:gd name="connsiteY1100" fmla="*/ 1919066 h 5972490"/>
              <a:gd name="connsiteX1101" fmla="*/ 585178 w 11309662"/>
              <a:gd name="connsiteY1101" fmla="*/ 1918628 h 5972490"/>
              <a:gd name="connsiteX1102" fmla="*/ 510543 w 11309662"/>
              <a:gd name="connsiteY1102" fmla="*/ 1993261 h 5972490"/>
              <a:gd name="connsiteX1103" fmla="*/ 510543 w 11309662"/>
              <a:gd name="connsiteY1103" fmla="*/ 2147261 h 5972490"/>
              <a:gd name="connsiteX1104" fmla="*/ 664541 w 11309662"/>
              <a:gd name="connsiteY1104" fmla="*/ 2147261 h 5972490"/>
              <a:gd name="connsiteX1105" fmla="*/ 664541 w 11309662"/>
              <a:gd name="connsiteY1105" fmla="*/ 1993261 h 5972490"/>
              <a:gd name="connsiteX1106" fmla="*/ 5426230 w 11309662"/>
              <a:gd name="connsiteY1106" fmla="*/ 1885944 h 5972490"/>
              <a:gd name="connsiteX1107" fmla="*/ 5518389 w 11309662"/>
              <a:gd name="connsiteY1107" fmla="*/ 1978102 h 5972490"/>
              <a:gd name="connsiteX1108" fmla="*/ 5518389 w 11309662"/>
              <a:gd name="connsiteY1108" fmla="*/ 2162421 h 5972490"/>
              <a:gd name="connsiteX1109" fmla="*/ 5334071 w 11309662"/>
              <a:gd name="connsiteY1109" fmla="*/ 2162421 h 5972490"/>
              <a:gd name="connsiteX1110" fmla="*/ 5334071 w 11309662"/>
              <a:gd name="connsiteY1110" fmla="*/ 1978102 h 5972490"/>
              <a:gd name="connsiteX1111" fmla="*/ 4607082 w 11309662"/>
              <a:gd name="connsiteY1111" fmla="*/ 1885944 h 5972490"/>
              <a:gd name="connsiteX1112" fmla="*/ 4699239 w 11309662"/>
              <a:gd name="connsiteY1112" fmla="*/ 1978102 h 5972490"/>
              <a:gd name="connsiteX1113" fmla="*/ 4699239 w 11309662"/>
              <a:gd name="connsiteY1113" fmla="*/ 2162421 h 5972490"/>
              <a:gd name="connsiteX1114" fmla="*/ 4514922 w 11309662"/>
              <a:gd name="connsiteY1114" fmla="*/ 2162421 h 5972490"/>
              <a:gd name="connsiteX1115" fmla="*/ 4514922 w 11309662"/>
              <a:gd name="connsiteY1115" fmla="*/ 1978102 h 5972490"/>
              <a:gd name="connsiteX1116" fmla="*/ 3787931 w 11309662"/>
              <a:gd name="connsiteY1116" fmla="*/ 1885944 h 5972490"/>
              <a:gd name="connsiteX1117" fmla="*/ 3880090 w 11309662"/>
              <a:gd name="connsiteY1117" fmla="*/ 1978102 h 5972490"/>
              <a:gd name="connsiteX1118" fmla="*/ 3880090 w 11309662"/>
              <a:gd name="connsiteY1118" fmla="*/ 2162421 h 5972490"/>
              <a:gd name="connsiteX1119" fmla="*/ 3695772 w 11309662"/>
              <a:gd name="connsiteY1119" fmla="*/ 2162421 h 5972490"/>
              <a:gd name="connsiteX1120" fmla="*/ 3695772 w 11309662"/>
              <a:gd name="connsiteY1120" fmla="*/ 1978102 h 5972490"/>
              <a:gd name="connsiteX1121" fmla="*/ 2968794 w 11309662"/>
              <a:gd name="connsiteY1121" fmla="*/ 1885944 h 5972490"/>
              <a:gd name="connsiteX1122" fmla="*/ 3060955 w 11309662"/>
              <a:gd name="connsiteY1122" fmla="*/ 1978102 h 5972490"/>
              <a:gd name="connsiteX1123" fmla="*/ 3060955 w 11309662"/>
              <a:gd name="connsiteY1123" fmla="*/ 2162421 h 5972490"/>
              <a:gd name="connsiteX1124" fmla="*/ 2876634 w 11309662"/>
              <a:gd name="connsiteY1124" fmla="*/ 2162421 h 5972490"/>
              <a:gd name="connsiteX1125" fmla="*/ 2876634 w 11309662"/>
              <a:gd name="connsiteY1125" fmla="*/ 1978102 h 5972490"/>
              <a:gd name="connsiteX1126" fmla="*/ 2149643 w 11309662"/>
              <a:gd name="connsiteY1126" fmla="*/ 1885944 h 5972490"/>
              <a:gd name="connsiteX1127" fmla="*/ 2241802 w 11309662"/>
              <a:gd name="connsiteY1127" fmla="*/ 1978102 h 5972490"/>
              <a:gd name="connsiteX1128" fmla="*/ 2241802 w 11309662"/>
              <a:gd name="connsiteY1128" fmla="*/ 2162421 h 5972490"/>
              <a:gd name="connsiteX1129" fmla="*/ 2057482 w 11309662"/>
              <a:gd name="connsiteY1129" fmla="*/ 2162421 h 5972490"/>
              <a:gd name="connsiteX1130" fmla="*/ 2057482 w 11309662"/>
              <a:gd name="connsiteY1130" fmla="*/ 1978102 h 5972490"/>
              <a:gd name="connsiteX1131" fmla="*/ 1330495 w 11309662"/>
              <a:gd name="connsiteY1131" fmla="*/ 1885944 h 5972490"/>
              <a:gd name="connsiteX1132" fmla="*/ 1422654 w 11309662"/>
              <a:gd name="connsiteY1132" fmla="*/ 1978102 h 5972490"/>
              <a:gd name="connsiteX1133" fmla="*/ 1422654 w 11309662"/>
              <a:gd name="connsiteY1133" fmla="*/ 2162421 h 5972490"/>
              <a:gd name="connsiteX1134" fmla="*/ 1238334 w 11309662"/>
              <a:gd name="connsiteY1134" fmla="*/ 2162421 h 5972490"/>
              <a:gd name="connsiteX1135" fmla="*/ 1238334 w 11309662"/>
              <a:gd name="connsiteY1135" fmla="*/ 1978102 h 5972490"/>
              <a:gd name="connsiteX1136" fmla="*/ 11160279 w 11309662"/>
              <a:gd name="connsiteY1136" fmla="*/ 1885943 h 5972490"/>
              <a:gd name="connsiteX1137" fmla="*/ 11252439 w 11309662"/>
              <a:gd name="connsiteY1137" fmla="*/ 1978102 h 5972490"/>
              <a:gd name="connsiteX1138" fmla="*/ 11252439 w 11309662"/>
              <a:gd name="connsiteY1138" fmla="*/ 2162421 h 5972490"/>
              <a:gd name="connsiteX1139" fmla="*/ 11068120 w 11309662"/>
              <a:gd name="connsiteY1139" fmla="*/ 2162421 h 5972490"/>
              <a:gd name="connsiteX1140" fmla="*/ 11068120 w 11309662"/>
              <a:gd name="connsiteY1140" fmla="*/ 1978102 h 5972490"/>
              <a:gd name="connsiteX1141" fmla="*/ 10341129 w 11309662"/>
              <a:gd name="connsiteY1141" fmla="*/ 1885943 h 5972490"/>
              <a:gd name="connsiteX1142" fmla="*/ 10433289 w 11309662"/>
              <a:gd name="connsiteY1142" fmla="*/ 1978102 h 5972490"/>
              <a:gd name="connsiteX1143" fmla="*/ 10433289 w 11309662"/>
              <a:gd name="connsiteY1143" fmla="*/ 2162421 h 5972490"/>
              <a:gd name="connsiteX1144" fmla="*/ 10248970 w 11309662"/>
              <a:gd name="connsiteY1144" fmla="*/ 2162421 h 5972490"/>
              <a:gd name="connsiteX1145" fmla="*/ 10248970 w 11309662"/>
              <a:gd name="connsiteY1145" fmla="*/ 1978102 h 5972490"/>
              <a:gd name="connsiteX1146" fmla="*/ 9521979 w 11309662"/>
              <a:gd name="connsiteY1146" fmla="*/ 1885943 h 5972490"/>
              <a:gd name="connsiteX1147" fmla="*/ 9614139 w 11309662"/>
              <a:gd name="connsiteY1147" fmla="*/ 1978102 h 5972490"/>
              <a:gd name="connsiteX1148" fmla="*/ 9614139 w 11309662"/>
              <a:gd name="connsiteY1148" fmla="*/ 2162421 h 5972490"/>
              <a:gd name="connsiteX1149" fmla="*/ 9429820 w 11309662"/>
              <a:gd name="connsiteY1149" fmla="*/ 2162421 h 5972490"/>
              <a:gd name="connsiteX1150" fmla="*/ 9429820 w 11309662"/>
              <a:gd name="connsiteY1150" fmla="*/ 1978102 h 5972490"/>
              <a:gd name="connsiteX1151" fmla="*/ 8702829 w 11309662"/>
              <a:gd name="connsiteY1151" fmla="*/ 1885943 h 5972490"/>
              <a:gd name="connsiteX1152" fmla="*/ 8794989 w 11309662"/>
              <a:gd name="connsiteY1152" fmla="*/ 1978102 h 5972490"/>
              <a:gd name="connsiteX1153" fmla="*/ 8794989 w 11309662"/>
              <a:gd name="connsiteY1153" fmla="*/ 2162421 h 5972490"/>
              <a:gd name="connsiteX1154" fmla="*/ 8610670 w 11309662"/>
              <a:gd name="connsiteY1154" fmla="*/ 2162421 h 5972490"/>
              <a:gd name="connsiteX1155" fmla="*/ 8610670 w 11309662"/>
              <a:gd name="connsiteY1155" fmla="*/ 1978102 h 5972490"/>
              <a:gd name="connsiteX1156" fmla="*/ 7883679 w 11309662"/>
              <a:gd name="connsiteY1156" fmla="*/ 1885943 h 5972490"/>
              <a:gd name="connsiteX1157" fmla="*/ 7975839 w 11309662"/>
              <a:gd name="connsiteY1157" fmla="*/ 1978102 h 5972490"/>
              <a:gd name="connsiteX1158" fmla="*/ 7975839 w 11309662"/>
              <a:gd name="connsiteY1158" fmla="*/ 2162421 h 5972490"/>
              <a:gd name="connsiteX1159" fmla="*/ 7791521 w 11309662"/>
              <a:gd name="connsiteY1159" fmla="*/ 2162421 h 5972490"/>
              <a:gd name="connsiteX1160" fmla="*/ 7791521 w 11309662"/>
              <a:gd name="connsiteY1160" fmla="*/ 1978102 h 5972490"/>
              <a:gd name="connsiteX1161" fmla="*/ 7064530 w 11309662"/>
              <a:gd name="connsiteY1161" fmla="*/ 1885943 h 5972490"/>
              <a:gd name="connsiteX1162" fmla="*/ 7156689 w 11309662"/>
              <a:gd name="connsiteY1162" fmla="*/ 1978102 h 5972490"/>
              <a:gd name="connsiteX1163" fmla="*/ 7156689 w 11309662"/>
              <a:gd name="connsiteY1163" fmla="*/ 2162421 h 5972490"/>
              <a:gd name="connsiteX1164" fmla="*/ 6972371 w 11309662"/>
              <a:gd name="connsiteY1164" fmla="*/ 2162421 h 5972490"/>
              <a:gd name="connsiteX1165" fmla="*/ 6972371 w 11309662"/>
              <a:gd name="connsiteY1165" fmla="*/ 1978102 h 5972490"/>
              <a:gd name="connsiteX1166" fmla="*/ 6245380 w 11309662"/>
              <a:gd name="connsiteY1166" fmla="*/ 1885943 h 5972490"/>
              <a:gd name="connsiteX1167" fmla="*/ 6337539 w 11309662"/>
              <a:gd name="connsiteY1167" fmla="*/ 1978102 h 5972490"/>
              <a:gd name="connsiteX1168" fmla="*/ 6337539 w 11309662"/>
              <a:gd name="connsiteY1168" fmla="*/ 2162421 h 5972490"/>
              <a:gd name="connsiteX1169" fmla="*/ 6153221 w 11309662"/>
              <a:gd name="connsiteY1169" fmla="*/ 2162421 h 5972490"/>
              <a:gd name="connsiteX1170" fmla="*/ 6153221 w 11309662"/>
              <a:gd name="connsiteY1170" fmla="*/ 1978102 h 5972490"/>
              <a:gd name="connsiteX1171" fmla="*/ 587542 w 11309662"/>
              <a:gd name="connsiteY1171" fmla="*/ 1885943 h 5972490"/>
              <a:gd name="connsiteX1172" fmla="*/ 679701 w 11309662"/>
              <a:gd name="connsiteY1172" fmla="*/ 1978102 h 5972490"/>
              <a:gd name="connsiteX1173" fmla="*/ 679701 w 11309662"/>
              <a:gd name="connsiteY1173" fmla="*/ 2162421 h 5972490"/>
              <a:gd name="connsiteX1174" fmla="*/ 495383 w 11309662"/>
              <a:gd name="connsiteY1174" fmla="*/ 2162421 h 5972490"/>
              <a:gd name="connsiteX1175" fmla="*/ 495383 w 11309662"/>
              <a:gd name="connsiteY1175" fmla="*/ 1978102 h 5972490"/>
              <a:gd name="connsiteX1176" fmla="*/ 2570345 w 11309662"/>
              <a:gd name="connsiteY1176" fmla="*/ 1289222 h 5972490"/>
              <a:gd name="connsiteX1177" fmla="*/ 2567439 w 11309662"/>
              <a:gd name="connsiteY1177" fmla="*/ 1290425 h 5972490"/>
              <a:gd name="connsiteX1178" fmla="*/ 2566380 w 11309662"/>
              <a:gd name="connsiteY1178" fmla="*/ 1289987 h 5972490"/>
              <a:gd name="connsiteX1179" fmla="*/ 2491745 w 11309662"/>
              <a:gd name="connsiteY1179" fmla="*/ 1364618 h 5972490"/>
              <a:gd name="connsiteX1180" fmla="*/ 2491745 w 11309662"/>
              <a:gd name="connsiteY1180" fmla="*/ 1518616 h 5972490"/>
              <a:gd name="connsiteX1181" fmla="*/ 2645744 w 11309662"/>
              <a:gd name="connsiteY1181" fmla="*/ 1518616 h 5972490"/>
              <a:gd name="connsiteX1182" fmla="*/ 2645744 w 11309662"/>
              <a:gd name="connsiteY1182" fmla="*/ 1364618 h 5972490"/>
              <a:gd name="connsiteX1183" fmla="*/ 1751199 w 11309662"/>
              <a:gd name="connsiteY1183" fmla="*/ 1289222 h 5972490"/>
              <a:gd name="connsiteX1184" fmla="*/ 1748292 w 11309662"/>
              <a:gd name="connsiteY1184" fmla="*/ 1290426 h 5972490"/>
              <a:gd name="connsiteX1185" fmla="*/ 1747238 w 11309662"/>
              <a:gd name="connsiteY1185" fmla="*/ 1289987 h 5972490"/>
              <a:gd name="connsiteX1186" fmla="*/ 1672601 w 11309662"/>
              <a:gd name="connsiteY1186" fmla="*/ 1364619 h 5972490"/>
              <a:gd name="connsiteX1187" fmla="*/ 1672601 w 11309662"/>
              <a:gd name="connsiteY1187" fmla="*/ 1518616 h 5972490"/>
              <a:gd name="connsiteX1188" fmla="*/ 1826596 w 11309662"/>
              <a:gd name="connsiteY1188" fmla="*/ 1518616 h 5972490"/>
              <a:gd name="connsiteX1189" fmla="*/ 1826596 w 11309662"/>
              <a:gd name="connsiteY1189" fmla="*/ 1364619 h 5972490"/>
              <a:gd name="connsiteX1190" fmla="*/ 932045 w 11309662"/>
              <a:gd name="connsiteY1190" fmla="*/ 1289222 h 5972490"/>
              <a:gd name="connsiteX1191" fmla="*/ 929140 w 11309662"/>
              <a:gd name="connsiteY1191" fmla="*/ 1290426 h 5972490"/>
              <a:gd name="connsiteX1192" fmla="*/ 928081 w 11309662"/>
              <a:gd name="connsiteY1192" fmla="*/ 1289988 h 5972490"/>
              <a:gd name="connsiteX1193" fmla="*/ 853447 w 11309662"/>
              <a:gd name="connsiteY1193" fmla="*/ 1364619 h 5972490"/>
              <a:gd name="connsiteX1194" fmla="*/ 853447 w 11309662"/>
              <a:gd name="connsiteY1194" fmla="*/ 1518616 h 5972490"/>
              <a:gd name="connsiteX1195" fmla="*/ 1007445 w 11309662"/>
              <a:gd name="connsiteY1195" fmla="*/ 1518616 h 5972490"/>
              <a:gd name="connsiteX1196" fmla="*/ 1007445 w 11309662"/>
              <a:gd name="connsiteY1196" fmla="*/ 1364619 h 5972490"/>
              <a:gd name="connsiteX1197" fmla="*/ 6666079 w 11309662"/>
              <a:gd name="connsiteY1197" fmla="*/ 1289222 h 5972490"/>
              <a:gd name="connsiteX1198" fmla="*/ 6663173 w 11309662"/>
              <a:gd name="connsiteY1198" fmla="*/ 1290425 h 5972490"/>
              <a:gd name="connsiteX1199" fmla="*/ 6662115 w 11309662"/>
              <a:gd name="connsiteY1199" fmla="*/ 1289986 h 5972490"/>
              <a:gd name="connsiteX1200" fmla="*/ 6587481 w 11309662"/>
              <a:gd name="connsiteY1200" fmla="*/ 1364618 h 5972490"/>
              <a:gd name="connsiteX1201" fmla="*/ 6587481 w 11309662"/>
              <a:gd name="connsiteY1201" fmla="*/ 1518616 h 5972490"/>
              <a:gd name="connsiteX1202" fmla="*/ 6741479 w 11309662"/>
              <a:gd name="connsiteY1202" fmla="*/ 1518616 h 5972490"/>
              <a:gd name="connsiteX1203" fmla="*/ 6741479 w 11309662"/>
              <a:gd name="connsiteY1203" fmla="*/ 1364618 h 5972490"/>
              <a:gd name="connsiteX1204" fmla="*/ 5846929 w 11309662"/>
              <a:gd name="connsiteY1204" fmla="*/ 1289222 h 5972490"/>
              <a:gd name="connsiteX1205" fmla="*/ 5844023 w 11309662"/>
              <a:gd name="connsiteY1205" fmla="*/ 1290425 h 5972490"/>
              <a:gd name="connsiteX1206" fmla="*/ 5842965 w 11309662"/>
              <a:gd name="connsiteY1206" fmla="*/ 1289986 h 5972490"/>
              <a:gd name="connsiteX1207" fmla="*/ 5768331 w 11309662"/>
              <a:gd name="connsiteY1207" fmla="*/ 1364618 h 5972490"/>
              <a:gd name="connsiteX1208" fmla="*/ 5768331 w 11309662"/>
              <a:gd name="connsiteY1208" fmla="*/ 1518616 h 5972490"/>
              <a:gd name="connsiteX1209" fmla="*/ 5922329 w 11309662"/>
              <a:gd name="connsiteY1209" fmla="*/ 1518616 h 5972490"/>
              <a:gd name="connsiteX1210" fmla="*/ 5922329 w 11309662"/>
              <a:gd name="connsiteY1210" fmla="*/ 1364618 h 5972490"/>
              <a:gd name="connsiteX1211" fmla="*/ 5027780 w 11309662"/>
              <a:gd name="connsiteY1211" fmla="*/ 1289222 h 5972490"/>
              <a:gd name="connsiteX1212" fmla="*/ 5024874 w 11309662"/>
              <a:gd name="connsiteY1212" fmla="*/ 1290425 h 5972490"/>
              <a:gd name="connsiteX1213" fmla="*/ 5023816 w 11309662"/>
              <a:gd name="connsiteY1213" fmla="*/ 1289987 h 5972490"/>
              <a:gd name="connsiteX1214" fmla="*/ 4949183 w 11309662"/>
              <a:gd name="connsiteY1214" fmla="*/ 1364618 h 5972490"/>
              <a:gd name="connsiteX1215" fmla="*/ 4949183 w 11309662"/>
              <a:gd name="connsiteY1215" fmla="*/ 1518616 h 5972490"/>
              <a:gd name="connsiteX1216" fmla="*/ 5103180 w 11309662"/>
              <a:gd name="connsiteY1216" fmla="*/ 1518616 h 5972490"/>
              <a:gd name="connsiteX1217" fmla="*/ 5103180 w 11309662"/>
              <a:gd name="connsiteY1217" fmla="*/ 1364618 h 5972490"/>
              <a:gd name="connsiteX1218" fmla="*/ 4208630 w 11309662"/>
              <a:gd name="connsiteY1218" fmla="*/ 1289222 h 5972490"/>
              <a:gd name="connsiteX1219" fmla="*/ 4205723 w 11309662"/>
              <a:gd name="connsiteY1219" fmla="*/ 1290425 h 5972490"/>
              <a:gd name="connsiteX1220" fmla="*/ 4204666 w 11309662"/>
              <a:gd name="connsiteY1220" fmla="*/ 1289987 h 5972490"/>
              <a:gd name="connsiteX1221" fmla="*/ 4130031 w 11309662"/>
              <a:gd name="connsiteY1221" fmla="*/ 1364618 h 5972490"/>
              <a:gd name="connsiteX1222" fmla="*/ 4130031 w 11309662"/>
              <a:gd name="connsiteY1222" fmla="*/ 1518616 h 5972490"/>
              <a:gd name="connsiteX1223" fmla="*/ 4284029 w 11309662"/>
              <a:gd name="connsiteY1223" fmla="*/ 1518616 h 5972490"/>
              <a:gd name="connsiteX1224" fmla="*/ 4284029 w 11309662"/>
              <a:gd name="connsiteY1224" fmla="*/ 1364618 h 5972490"/>
              <a:gd name="connsiteX1225" fmla="*/ 3389496 w 11309662"/>
              <a:gd name="connsiteY1225" fmla="*/ 1289222 h 5972490"/>
              <a:gd name="connsiteX1226" fmla="*/ 3386591 w 11309662"/>
              <a:gd name="connsiteY1226" fmla="*/ 1290425 h 5972490"/>
              <a:gd name="connsiteX1227" fmla="*/ 3385532 w 11309662"/>
              <a:gd name="connsiteY1227" fmla="*/ 1289987 h 5972490"/>
              <a:gd name="connsiteX1228" fmla="*/ 3310899 w 11309662"/>
              <a:gd name="connsiteY1228" fmla="*/ 1364618 h 5972490"/>
              <a:gd name="connsiteX1229" fmla="*/ 3310899 w 11309662"/>
              <a:gd name="connsiteY1229" fmla="*/ 1518616 h 5972490"/>
              <a:gd name="connsiteX1230" fmla="*/ 3464897 w 11309662"/>
              <a:gd name="connsiteY1230" fmla="*/ 1518616 h 5972490"/>
              <a:gd name="connsiteX1231" fmla="*/ 3464897 w 11309662"/>
              <a:gd name="connsiteY1231" fmla="*/ 1364618 h 5972490"/>
              <a:gd name="connsiteX1232" fmla="*/ 10761829 w 11309662"/>
              <a:gd name="connsiteY1232" fmla="*/ 1289221 h 5972490"/>
              <a:gd name="connsiteX1233" fmla="*/ 10758923 w 11309662"/>
              <a:gd name="connsiteY1233" fmla="*/ 1290424 h 5972490"/>
              <a:gd name="connsiteX1234" fmla="*/ 10757865 w 11309662"/>
              <a:gd name="connsiteY1234" fmla="*/ 1289986 h 5972490"/>
              <a:gd name="connsiteX1235" fmla="*/ 10683230 w 11309662"/>
              <a:gd name="connsiteY1235" fmla="*/ 1364618 h 5972490"/>
              <a:gd name="connsiteX1236" fmla="*/ 10683230 w 11309662"/>
              <a:gd name="connsiteY1236" fmla="*/ 1518616 h 5972490"/>
              <a:gd name="connsiteX1237" fmla="*/ 10837229 w 11309662"/>
              <a:gd name="connsiteY1237" fmla="*/ 1518616 h 5972490"/>
              <a:gd name="connsiteX1238" fmla="*/ 10837229 w 11309662"/>
              <a:gd name="connsiteY1238" fmla="*/ 1364618 h 5972490"/>
              <a:gd name="connsiteX1239" fmla="*/ 9942679 w 11309662"/>
              <a:gd name="connsiteY1239" fmla="*/ 1289221 h 5972490"/>
              <a:gd name="connsiteX1240" fmla="*/ 9939773 w 11309662"/>
              <a:gd name="connsiteY1240" fmla="*/ 1290425 h 5972490"/>
              <a:gd name="connsiteX1241" fmla="*/ 9938715 w 11309662"/>
              <a:gd name="connsiteY1241" fmla="*/ 1289986 h 5972490"/>
              <a:gd name="connsiteX1242" fmla="*/ 9864080 w 11309662"/>
              <a:gd name="connsiteY1242" fmla="*/ 1364618 h 5972490"/>
              <a:gd name="connsiteX1243" fmla="*/ 9864080 w 11309662"/>
              <a:gd name="connsiteY1243" fmla="*/ 1518616 h 5972490"/>
              <a:gd name="connsiteX1244" fmla="*/ 10018079 w 11309662"/>
              <a:gd name="connsiteY1244" fmla="*/ 1518616 h 5972490"/>
              <a:gd name="connsiteX1245" fmla="*/ 10018079 w 11309662"/>
              <a:gd name="connsiteY1245" fmla="*/ 1364618 h 5972490"/>
              <a:gd name="connsiteX1246" fmla="*/ 9123529 w 11309662"/>
              <a:gd name="connsiteY1246" fmla="*/ 1289221 h 5972490"/>
              <a:gd name="connsiteX1247" fmla="*/ 9120623 w 11309662"/>
              <a:gd name="connsiteY1247" fmla="*/ 1290425 h 5972490"/>
              <a:gd name="connsiteX1248" fmla="*/ 9119565 w 11309662"/>
              <a:gd name="connsiteY1248" fmla="*/ 1289986 h 5972490"/>
              <a:gd name="connsiteX1249" fmla="*/ 9044930 w 11309662"/>
              <a:gd name="connsiteY1249" fmla="*/ 1364618 h 5972490"/>
              <a:gd name="connsiteX1250" fmla="*/ 9044930 w 11309662"/>
              <a:gd name="connsiteY1250" fmla="*/ 1518616 h 5972490"/>
              <a:gd name="connsiteX1251" fmla="*/ 9198929 w 11309662"/>
              <a:gd name="connsiteY1251" fmla="*/ 1518616 h 5972490"/>
              <a:gd name="connsiteX1252" fmla="*/ 9198929 w 11309662"/>
              <a:gd name="connsiteY1252" fmla="*/ 1364618 h 5972490"/>
              <a:gd name="connsiteX1253" fmla="*/ 8304379 w 11309662"/>
              <a:gd name="connsiteY1253" fmla="*/ 1289221 h 5972490"/>
              <a:gd name="connsiteX1254" fmla="*/ 8301473 w 11309662"/>
              <a:gd name="connsiteY1254" fmla="*/ 1290425 h 5972490"/>
              <a:gd name="connsiteX1255" fmla="*/ 8300415 w 11309662"/>
              <a:gd name="connsiteY1255" fmla="*/ 1289986 h 5972490"/>
              <a:gd name="connsiteX1256" fmla="*/ 8225780 w 11309662"/>
              <a:gd name="connsiteY1256" fmla="*/ 1364618 h 5972490"/>
              <a:gd name="connsiteX1257" fmla="*/ 8225780 w 11309662"/>
              <a:gd name="connsiteY1257" fmla="*/ 1518616 h 5972490"/>
              <a:gd name="connsiteX1258" fmla="*/ 8379779 w 11309662"/>
              <a:gd name="connsiteY1258" fmla="*/ 1518616 h 5972490"/>
              <a:gd name="connsiteX1259" fmla="*/ 8379779 w 11309662"/>
              <a:gd name="connsiteY1259" fmla="*/ 1364618 h 5972490"/>
              <a:gd name="connsiteX1260" fmla="*/ 7485229 w 11309662"/>
              <a:gd name="connsiteY1260" fmla="*/ 1289221 h 5972490"/>
              <a:gd name="connsiteX1261" fmla="*/ 7482323 w 11309662"/>
              <a:gd name="connsiteY1261" fmla="*/ 1290425 h 5972490"/>
              <a:gd name="connsiteX1262" fmla="*/ 7481265 w 11309662"/>
              <a:gd name="connsiteY1262" fmla="*/ 1289986 h 5972490"/>
              <a:gd name="connsiteX1263" fmla="*/ 7406631 w 11309662"/>
              <a:gd name="connsiteY1263" fmla="*/ 1364618 h 5972490"/>
              <a:gd name="connsiteX1264" fmla="*/ 7406631 w 11309662"/>
              <a:gd name="connsiteY1264" fmla="*/ 1518616 h 5972490"/>
              <a:gd name="connsiteX1265" fmla="*/ 7560629 w 11309662"/>
              <a:gd name="connsiteY1265" fmla="*/ 1518616 h 5972490"/>
              <a:gd name="connsiteX1266" fmla="*/ 7560629 w 11309662"/>
              <a:gd name="connsiteY1266" fmla="*/ 1364618 h 5972490"/>
              <a:gd name="connsiteX1267" fmla="*/ 189094 w 11309662"/>
              <a:gd name="connsiteY1267" fmla="*/ 1289221 h 5972490"/>
              <a:gd name="connsiteX1268" fmla="*/ 186189 w 11309662"/>
              <a:gd name="connsiteY1268" fmla="*/ 1290424 h 5972490"/>
              <a:gd name="connsiteX1269" fmla="*/ 185130 w 11309662"/>
              <a:gd name="connsiteY1269" fmla="*/ 1289986 h 5972490"/>
              <a:gd name="connsiteX1270" fmla="*/ 110496 w 11309662"/>
              <a:gd name="connsiteY1270" fmla="*/ 1364618 h 5972490"/>
              <a:gd name="connsiteX1271" fmla="*/ 110496 w 11309662"/>
              <a:gd name="connsiteY1271" fmla="*/ 1518616 h 5972490"/>
              <a:gd name="connsiteX1272" fmla="*/ 264494 w 11309662"/>
              <a:gd name="connsiteY1272" fmla="*/ 1518616 h 5972490"/>
              <a:gd name="connsiteX1273" fmla="*/ 264494 w 11309662"/>
              <a:gd name="connsiteY1273" fmla="*/ 1364618 h 5972490"/>
              <a:gd name="connsiteX1274" fmla="*/ 3387897 w 11309662"/>
              <a:gd name="connsiteY1274" fmla="*/ 1257303 h 5972490"/>
              <a:gd name="connsiteX1275" fmla="*/ 3480057 w 11309662"/>
              <a:gd name="connsiteY1275" fmla="*/ 1349459 h 5972490"/>
              <a:gd name="connsiteX1276" fmla="*/ 3480057 w 11309662"/>
              <a:gd name="connsiteY1276" fmla="*/ 1533776 h 5972490"/>
              <a:gd name="connsiteX1277" fmla="*/ 3295738 w 11309662"/>
              <a:gd name="connsiteY1277" fmla="*/ 1533776 h 5972490"/>
              <a:gd name="connsiteX1278" fmla="*/ 3295738 w 11309662"/>
              <a:gd name="connsiteY1278" fmla="*/ 1349459 h 5972490"/>
              <a:gd name="connsiteX1279" fmla="*/ 2568745 w 11309662"/>
              <a:gd name="connsiteY1279" fmla="*/ 1257303 h 5972490"/>
              <a:gd name="connsiteX1280" fmla="*/ 2660904 w 11309662"/>
              <a:gd name="connsiteY1280" fmla="*/ 1349459 h 5972490"/>
              <a:gd name="connsiteX1281" fmla="*/ 2660904 w 11309662"/>
              <a:gd name="connsiteY1281" fmla="*/ 1533776 h 5972490"/>
              <a:gd name="connsiteX1282" fmla="*/ 2476585 w 11309662"/>
              <a:gd name="connsiteY1282" fmla="*/ 1533776 h 5972490"/>
              <a:gd name="connsiteX1283" fmla="*/ 2476585 w 11309662"/>
              <a:gd name="connsiteY1283" fmla="*/ 1349459 h 5972490"/>
              <a:gd name="connsiteX1284" fmla="*/ 1749598 w 11309662"/>
              <a:gd name="connsiteY1284" fmla="*/ 1257303 h 5972490"/>
              <a:gd name="connsiteX1285" fmla="*/ 1841756 w 11309662"/>
              <a:gd name="connsiteY1285" fmla="*/ 1349459 h 5972490"/>
              <a:gd name="connsiteX1286" fmla="*/ 1841756 w 11309662"/>
              <a:gd name="connsiteY1286" fmla="*/ 1533776 h 5972490"/>
              <a:gd name="connsiteX1287" fmla="*/ 1657441 w 11309662"/>
              <a:gd name="connsiteY1287" fmla="*/ 1533776 h 5972490"/>
              <a:gd name="connsiteX1288" fmla="*/ 1657441 w 11309662"/>
              <a:gd name="connsiteY1288" fmla="*/ 1349459 h 5972490"/>
              <a:gd name="connsiteX1289" fmla="*/ 930446 w 11309662"/>
              <a:gd name="connsiteY1289" fmla="*/ 1257303 h 5972490"/>
              <a:gd name="connsiteX1290" fmla="*/ 1022605 w 11309662"/>
              <a:gd name="connsiteY1290" fmla="*/ 1349459 h 5972490"/>
              <a:gd name="connsiteX1291" fmla="*/ 1022605 w 11309662"/>
              <a:gd name="connsiteY1291" fmla="*/ 1533776 h 5972490"/>
              <a:gd name="connsiteX1292" fmla="*/ 838287 w 11309662"/>
              <a:gd name="connsiteY1292" fmla="*/ 1533776 h 5972490"/>
              <a:gd name="connsiteX1293" fmla="*/ 838287 w 11309662"/>
              <a:gd name="connsiteY1293" fmla="*/ 1349459 h 5972490"/>
              <a:gd name="connsiteX1294" fmla="*/ 7483630 w 11309662"/>
              <a:gd name="connsiteY1294" fmla="*/ 1257303 h 5972490"/>
              <a:gd name="connsiteX1295" fmla="*/ 7575789 w 11309662"/>
              <a:gd name="connsiteY1295" fmla="*/ 1349459 h 5972490"/>
              <a:gd name="connsiteX1296" fmla="*/ 7575789 w 11309662"/>
              <a:gd name="connsiteY1296" fmla="*/ 1533776 h 5972490"/>
              <a:gd name="connsiteX1297" fmla="*/ 7391471 w 11309662"/>
              <a:gd name="connsiteY1297" fmla="*/ 1533776 h 5972490"/>
              <a:gd name="connsiteX1298" fmla="*/ 7391471 w 11309662"/>
              <a:gd name="connsiteY1298" fmla="*/ 1349459 h 5972490"/>
              <a:gd name="connsiteX1299" fmla="*/ 6664480 w 11309662"/>
              <a:gd name="connsiteY1299" fmla="*/ 1257303 h 5972490"/>
              <a:gd name="connsiteX1300" fmla="*/ 6756639 w 11309662"/>
              <a:gd name="connsiteY1300" fmla="*/ 1349459 h 5972490"/>
              <a:gd name="connsiteX1301" fmla="*/ 6756639 w 11309662"/>
              <a:gd name="connsiteY1301" fmla="*/ 1533776 h 5972490"/>
              <a:gd name="connsiteX1302" fmla="*/ 6572321 w 11309662"/>
              <a:gd name="connsiteY1302" fmla="*/ 1533776 h 5972490"/>
              <a:gd name="connsiteX1303" fmla="*/ 6572321 w 11309662"/>
              <a:gd name="connsiteY1303" fmla="*/ 1349459 h 5972490"/>
              <a:gd name="connsiteX1304" fmla="*/ 5845330 w 11309662"/>
              <a:gd name="connsiteY1304" fmla="*/ 1257303 h 5972490"/>
              <a:gd name="connsiteX1305" fmla="*/ 5937489 w 11309662"/>
              <a:gd name="connsiteY1305" fmla="*/ 1349459 h 5972490"/>
              <a:gd name="connsiteX1306" fmla="*/ 5937489 w 11309662"/>
              <a:gd name="connsiteY1306" fmla="*/ 1533776 h 5972490"/>
              <a:gd name="connsiteX1307" fmla="*/ 5753171 w 11309662"/>
              <a:gd name="connsiteY1307" fmla="*/ 1533776 h 5972490"/>
              <a:gd name="connsiteX1308" fmla="*/ 5753171 w 11309662"/>
              <a:gd name="connsiteY1308" fmla="*/ 1349459 h 5972490"/>
              <a:gd name="connsiteX1309" fmla="*/ 5026180 w 11309662"/>
              <a:gd name="connsiteY1309" fmla="*/ 1257303 h 5972490"/>
              <a:gd name="connsiteX1310" fmla="*/ 5118339 w 11309662"/>
              <a:gd name="connsiteY1310" fmla="*/ 1349459 h 5972490"/>
              <a:gd name="connsiteX1311" fmla="*/ 5118339 w 11309662"/>
              <a:gd name="connsiteY1311" fmla="*/ 1533776 h 5972490"/>
              <a:gd name="connsiteX1312" fmla="*/ 4934023 w 11309662"/>
              <a:gd name="connsiteY1312" fmla="*/ 1533776 h 5972490"/>
              <a:gd name="connsiteX1313" fmla="*/ 4934023 w 11309662"/>
              <a:gd name="connsiteY1313" fmla="*/ 1349459 h 5972490"/>
              <a:gd name="connsiteX1314" fmla="*/ 4207030 w 11309662"/>
              <a:gd name="connsiteY1314" fmla="*/ 1257303 h 5972490"/>
              <a:gd name="connsiteX1315" fmla="*/ 4299189 w 11309662"/>
              <a:gd name="connsiteY1315" fmla="*/ 1349459 h 5972490"/>
              <a:gd name="connsiteX1316" fmla="*/ 4299189 w 11309662"/>
              <a:gd name="connsiteY1316" fmla="*/ 1533776 h 5972490"/>
              <a:gd name="connsiteX1317" fmla="*/ 4114873 w 11309662"/>
              <a:gd name="connsiteY1317" fmla="*/ 1533776 h 5972490"/>
              <a:gd name="connsiteX1318" fmla="*/ 4114873 w 11309662"/>
              <a:gd name="connsiteY1318" fmla="*/ 1349459 h 5972490"/>
              <a:gd name="connsiteX1319" fmla="*/ 10760229 w 11309662"/>
              <a:gd name="connsiteY1319" fmla="*/ 1257302 h 5972490"/>
              <a:gd name="connsiteX1320" fmla="*/ 10852389 w 11309662"/>
              <a:gd name="connsiteY1320" fmla="*/ 1349458 h 5972490"/>
              <a:gd name="connsiteX1321" fmla="*/ 10852389 w 11309662"/>
              <a:gd name="connsiteY1321" fmla="*/ 1533776 h 5972490"/>
              <a:gd name="connsiteX1322" fmla="*/ 10668070 w 11309662"/>
              <a:gd name="connsiteY1322" fmla="*/ 1533776 h 5972490"/>
              <a:gd name="connsiteX1323" fmla="*/ 10668070 w 11309662"/>
              <a:gd name="connsiteY1323" fmla="*/ 1349458 h 5972490"/>
              <a:gd name="connsiteX1324" fmla="*/ 9941079 w 11309662"/>
              <a:gd name="connsiteY1324" fmla="*/ 1257302 h 5972490"/>
              <a:gd name="connsiteX1325" fmla="*/ 10033239 w 11309662"/>
              <a:gd name="connsiteY1325" fmla="*/ 1349458 h 5972490"/>
              <a:gd name="connsiteX1326" fmla="*/ 10033239 w 11309662"/>
              <a:gd name="connsiteY1326" fmla="*/ 1533776 h 5972490"/>
              <a:gd name="connsiteX1327" fmla="*/ 9848920 w 11309662"/>
              <a:gd name="connsiteY1327" fmla="*/ 1533776 h 5972490"/>
              <a:gd name="connsiteX1328" fmla="*/ 9848920 w 11309662"/>
              <a:gd name="connsiteY1328" fmla="*/ 1349458 h 5972490"/>
              <a:gd name="connsiteX1329" fmla="*/ 9121929 w 11309662"/>
              <a:gd name="connsiteY1329" fmla="*/ 1257302 h 5972490"/>
              <a:gd name="connsiteX1330" fmla="*/ 9214089 w 11309662"/>
              <a:gd name="connsiteY1330" fmla="*/ 1349459 h 5972490"/>
              <a:gd name="connsiteX1331" fmla="*/ 9214089 w 11309662"/>
              <a:gd name="connsiteY1331" fmla="*/ 1533776 h 5972490"/>
              <a:gd name="connsiteX1332" fmla="*/ 9029770 w 11309662"/>
              <a:gd name="connsiteY1332" fmla="*/ 1533776 h 5972490"/>
              <a:gd name="connsiteX1333" fmla="*/ 9029770 w 11309662"/>
              <a:gd name="connsiteY1333" fmla="*/ 1349459 h 5972490"/>
              <a:gd name="connsiteX1334" fmla="*/ 8302779 w 11309662"/>
              <a:gd name="connsiteY1334" fmla="*/ 1257302 h 5972490"/>
              <a:gd name="connsiteX1335" fmla="*/ 8394939 w 11309662"/>
              <a:gd name="connsiteY1335" fmla="*/ 1349459 h 5972490"/>
              <a:gd name="connsiteX1336" fmla="*/ 8394939 w 11309662"/>
              <a:gd name="connsiteY1336" fmla="*/ 1533776 h 5972490"/>
              <a:gd name="connsiteX1337" fmla="*/ 8210620 w 11309662"/>
              <a:gd name="connsiteY1337" fmla="*/ 1533776 h 5972490"/>
              <a:gd name="connsiteX1338" fmla="*/ 8210620 w 11309662"/>
              <a:gd name="connsiteY1338" fmla="*/ 1349459 h 5972490"/>
              <a:gd name="connsiteX1339" fmla="*/ 187495 w 11309662"/>
              <a:gd name="connsiteY1339" fmla="*/ 1257302 h 5972490"/>
              <a:gd name="connsiteX1340" fmla="*/ 279654 w 11309662"/>
              <a:gd name="connsiteY1340" fmla="*/ 1349458 h 5972490"/>
              <a:gd name="connsiteX1341" fmla="*/ 279654 w 11309662"/>
              <a:gd name="connsiteY1341" fmla="*/ 1533776 h 5972490"/>
              <a:gd name="connsiteX1342" fmla="*/ 95336 w 11309662"/>
              <a:gd name="connsiteY1342" fmla="*/ 1533776 h 5972490"/>
              <a:gd name="connsiteX1343" fmla="*/ 95336 w 11309662"/>
              <a:gd name="connsiteY1343" fmla="*/ 1349458 h 5972490"/>
              <a:gd name="connsiteX1344" fmla="*/ 3808579 w 11309662"/>
              <a:gd name="connsiteY1344" fmla="*/ 660571 h 5972490"/>
              <a:gd name="connsiteX1345" fmla="*/ 3805674 w 11309662"/>
              <a:gd name="connsiteY1345" fmla="*/ 661775 h 5972490"/>
              <a:gd name="connsiteX1346" fmla="*/ 3804615 w 11309662"/>
              <a:gd name="connsiteY1346" fmla="*/ 661335 h 5972490"/>
              <a:gd name="connsiteX1347" fmla="*/ 3729982 w 11309662"/>
              <a:gd name="connsiteY1347" fmla="*/ 735970 h 5972490"/>
              <a:gd name="connsiteX1348" fmla="*/ 3729982 w 11309662"/>
              <a:gd name="connsiteY1348" fmla="*/ 889967 h 5972490"/>
              <a:gd name="connsiteX1349" fmla="*/ 3883979 w 11309662"/>
              <a:gd name="connsiteY1349" fmla="*/ 889967 h 5972490"/>
              <a:gd name="connsiteX1350" fmla="*/ 3883979 w 11309662"/>
              <a:gd name="connsiteY1350" fmla="*/ 735970 h 5972490"/>
              <a:gd name="connsiteX1351" fmla="*/ 2989447 w 11309662"/>
              <a:gd name="connsiteY1351" fmla="*/ 660571 h 5972490"/>
              <a:gd name="connsiteX1352" fmla="*/ 2986542 w 11309662"/>
              <a:gd name="connsiteY1352" fmla="*/ 661775 h 5972490"/>
              <a:gd name="connsiteX1353" fmla="*/ 2985484 w 11309662"/>
              <a:gd name="connsiteY1353" fmla="*/ 661337 h 5972490"/>
              <a:gd name="connsiteX1354" fmla="*/ 2910849 w 11309662"/>
              <a:gd name="connsiteY1354" fmla="*/ 735970 h 5972490"/>
              <a:gd name="connsiteX1355" fmla="*/ 2910849 w 11309662"/>
              <a:gd name="connsiteY1355" fmla="*/ 889967 h 5972490"/>
              <a:gd name="connsiteX1356" fmla="*/ 3064847 w 11309662"/>
              <a:gd name="connsiteY1356" fmla="*/ 889967 h 5972490"/>
              <a:gd name="connsiteX1357" fmla="*/ 3064847 w 11309662"/>
              <a:gd name="connsiteY1357" fmla="*/ 735970 h 5972490"/>
              <a:gd name="connsiteX1358" fmla="*/ 2170298 w 11309662"/>
              <a:gd name="connsiteY1358" fmla="*/ 660571 h 5972490"/>
              <a:gd name="connsiteX1359" fmla="*/ 2167392 w 11309662"/>
              <a:gd name="connsiteY1359" fmla="*/ 661775 h 5972490"/>
              <a:gd name="connsiteX1360" fmla="*/ 2166333 w 11309662"/>
              <a:gd name="connsiteY1360" fmla="*/ 661337 h 5972490"/>
              <a:gd name="connsiteX1361" fmla="*/ 2091697 w 11309662"/>
              <a:gd name="connsiteY1361" fmla="*/ 735970 h 5972490"/>
              <a:gd name="connsiteX1362" fmla="*/ 2091697 w 11309662"/>
              <a:gd name="connsiteY1362" fmla="*/ 889967 h 5972490"/>
              <a:gd name="connsiteX1363" fmla="*/ 2245697 w 11309662"/>
              <a:gd name="connsiteY1363" fmla="*/ 889967 h 5972490"/>
              <a:gd name="connsiteX1364" fmla="*/ 2245697 w 11309662"/>
              <a:gd name="connsiteY1364" fmla="*/ 735970 h 5972490"/>
              <a:gd name="connsiteX1365" fmla="*/ 1351148 w 11309662"/>
              <a:gd name="connsiteY1365" fmla="*/ 660571 h 5972490"/>
              <a:gd name="connsiteX1366" fmla="*/ 1348242 w 11309662"/>
              <a:gd name="connsiteY1366" fmla="*/ 661775 h 5972490"/>
              <a:gd name="connsiteX1367" fmla="*/ 1347183 w 11309662"/>
              <a:gd name="connsiteY1367" fmla="*/ 661337 h 5972490"/>
              <a:gd name="connsiteX1368" fmla="*/ 1272549 w 11309662"/>
              <a:gd name="connsiteY1368" fmla="*/ 735970 h 5972490"/>
              <a:gd name="connsiteX1369" fmla="*/ 1272549 w 11309662"/>
              <a:gd name="connsiteY1369" fmla="*/ 889967 h 5972490"/>
              <a:gd name="connsiteX1370" fmla="*/ 1426547 w 11309662"/>
              <a:gd name="connsiteY1370" fmla="*/ 889967 h 5972490"/>
              <a:gd name="connsiteX1371" fmla="*/ 1426547 w 11309662"/>
              <a:gd name="connsiteY1371" fmla="*/ 735970 h 5972490"/>
              <a:gd name="connsiteX1372" fmla="*/ 531998 w 11309662"/>
              <a:gd name="connsiteY1372" fmla="*/ 660571 h 5972490"/>
              <a:gd name="connsiteX1373" fmla="*/ 529092 w 11309662"/>
              <a:gd name="connsiteY1373" fmla="*/ 661775 h 5972490"/>
              <a:gd name="connsiteX1374" fmla="*/ 528034 w 11309662"/>
              <a:gd name="connsiteY1374" fmla="*/ 661337 h 5972490"/>
              <a:gd name="connsiteX1375" fmla="*/ 453399 w 11309662"/>
              <a:gd name="connsiteY1375" fmla="*/ 735970 h 5972490"/>
              <a:gd name="connsiteX1376" fmla="*/ 453399 w 11309662"/>
              <a:gd name="connsiteY1376" fmla="*/ 889967 h 5972490"/>
              <a:gd name="connsiteX1377" fmla="*/ 607397 w 11309662"/>
              <a:gd name="connsiteY1377" fmla="*/ 889967 h 5972490"/>
              <a:gd name="connsiteX1378" fmla="*/ 607397 w 11309662"/>
              <a:gd name="connsiteY1378" fmla="*/ 735970 h 5972490"/>
              <a:gd name="connsiteX1379" fmla="*/ 11180929 w 11309662"/>
              <a:gd name="connsiteY1379" fmla="*/ 660570 h 5972490"/>
              <a:gd name="connsiteX1380" fmla="*/ 11178023 w 11309662"/>
              <a:gd name="connsiteY1380" fmla="*/ 661774 h 5972490"/>
              <a:gd name="connsiteX1381" fmla="*/ 11176965 w 11309662"/>
              <a:gd name="connsiteY1381" fmla="*/ 661335 h 5972490"/>
              <a:gd name="connsiteX1382" fmla="*/ 11102330 w 11309662"/>
              <a:gd name="connsiteY1382" fmla="*/ 735968 h 5972490"/>
              <a:gd name="connsiteX1383" fmla="*/ 11102330 w 11309662"/>
              <a:gd name="connsiteY1383" fmla="*/ 889967 h 5972490"/>
              <a:gd name="connsiteX1384" fmla="*/ 11256329 w 11309662"/>
              <a:gd name="connsiteY1384" fmla="*/ 889967 h 5972490"/>
              <a:gd name="connsiteX1385" fmla="*/ 11256329 w 11309662"/>
              <a:gd name="connsiteY1385" fmla="*/ 735968 h 5972490"/>
              <a:gd name="connsiteX1386" fmla="*/ 10361779 w 11309662"/>
              <a:gd name="connsiteY1386" fmla="*/ 660570 h 5972490"/>
              <a:gd name="connsiteX1387" fmla="*/ 10358873 w 11309662"/>
              <a:gd name="connsiteY1387" fmla="*/ 661774 h 5972490"/>
              <a:gd name="connsiteX1388" fmla="*/ 10357815 w 11309662"/>
              <a:gd name="connsiteY1388" fmla="*/ 661335 h 5972490"/>
              <a:gd name="connsiteX1389" fmla="*/ 10283180 w 11309662"/>
              <a:gd name="connsiteY1389" fmla="*/ 735968 h 5972490"/>
              <a:gd name="connsiteX1390" fmla="*/ 10283180 w 11309662"/>
              <a:gd name="connsiteY1390" fmla="*/ 889967 h 5972490"/>
              <a:gd name="connsiteX1391" fmla="*/ 10437179 w 11309662"/>
              <a:gd name="connsiteY1391" fmla="*/ 889967 h 5972490"/>
              <a:gd name="connsiteX1392" fmla="*/ 10437179 w 11309662"/>
              <a:gd name="connsiteY1392" fmla="*/ 735968 h 5972490"/>
              <a:gd name="connsiteX1393" fmla="*/ 9542629 w 11309662"/>
              <a:gd name="connsiteY1393" fmla="*/ 660570 h 5972490"/>
              <a:gd name="connsiteX1394" fmla="*/ 9539723 w 11309662"/>
              <a:gd name="connsiteY1394" fmla="*/ 661774 h 5972490"/>
              <a:gd name="connsiteX1395" fmla="*/ 9538665 w 11309662"/>
              <a:gd name="connsiteY1395" fmla="*/ 661335 h 5972490"/>
              <a:gd name="connsiteX1396" fmla="*/ 9464030 w 11309662"/>
              <a:gd name="connsiteY1396" fmla="*/ 735969 h 5972490"/>
              <a:gd name="connsiteX1397" fmla="*/ 9464030 w 11309662"/>
              <a:gd name="connsiteY1397" fmla="*/ 889967 h 5972490"/>
              <a:gd name="connsiteX1398" fmla="*/ 9618029 w 11309662"/>
              <a:gd name="connsiteY1398" fmla="*/ 889967 h 5972490"/>
              <a:gd name="connsiteX1399" fmla="*/ 9618029 w 11309662"/>
              <a:gd name="connsiteY1399" fmla="*/ 735969 h 5972490"/>
              <a:gd name="connsiteX1400" fmla="*/ 8723479 w 11309662"/>
              <a:gd name="connsiteY1400" fmla="*/ 660570 h 5972490"/>
              <a:gd name="connsiteX1401" fmla="*/ 8720573 w 11309662"/>
              <a:gd name="connsiteY1401" fmla="*/ 661775 h 5972490"/>
              <a:gd name="connsiteX1402" fmla="*/ 8719515 w 11309662"/>
              <a:gd name="connsiteY1402" fmla="*/ 661335 h 5972490"/>
              <a:gd name="connsiteX1403" fmla="*/ 8644880 w 11309662"/>
              <a:gd name="connsiteY1403" fmla="*/ 735969 h 5972490"/>
              <a:gd name="connsiteX1404" fmla="*/ 8644880 w 11309662"/>
              <a:gd name="connsiteY1404" fmla="*/ 889967 h 5972490"/>
              <a:gd name="connsiteX1405" fmla="*/ 8798879 w 11309662"/>
              <a:gd name="connsiteY1405" fmla="*/ 889967 h 5972490"/>
              <a:gd name="connsiteX1406" fmla="*/ 8798879 w 11309662"/>
              <a:gd name="connsiteY1406" fmla="*/ 735969 h 5972490"/>
              <a:gd name="connsiteX1407" fmla="*/ 7904329 w 11309662"/>
              <a:gd name="connsiteY1407" fmla="*/ 660570 h 5972490"/>
              <a:gd name="connsiteX1408" fmla="*/ 7901423 w 11309662"/>
              <a:gd name="connsiteY1408" fmla="*/ 661775 h 5972490"/>
              <a:gd name="connsiteX1409" fmla="*/ 7900365 w 11309662"/>
              <a:gd name="connsiteY1409" fmla="*/ 661335 h 5972490"/>
              <a:gd name="connsiteX1410" fmla="*/ 7825731 w 11309662"/>
              <a:gd name="connsiteY1410" fmla="*/ 735969 h 5972490"/>
              <a:gd name="connsiteX1411" fmla="*/ 7825731 w 11309662"/>
              <a:gd name="connsiteY1411" fmla="*/ 889967 h 5972490"/>
              <a:gd name="connsiteX1412" fmla="*/ 7979729 w 11309662"/>
              <a:gd name="connsiteY1412" fmla="*/ 889967 h 5972490"/>
              <a:gd name="connsiteX1413" fmla="*/ 7979729 w 11309662"/>
              <a:gd name="connsiteY1413" fmla="*/ 735969 h 5972490"/>
              <a:gd name="connsiteX1414" fmla="*/ 7085179 w 11309662"/>
              <a:gd name="connsiteY1414" fmla="*/ 660570 h 5972490"/>
              <a:gd name="connsiteX1415" fmla="*/ 7082273 w 11309662"/>
              <a:gd name="connsiteY1415" fmla="*/ 661775 h 5972490"/>
              <a:gd name="connsiteX1416" fmla="*/ 7081215 w 11309662"/>
              <a:gd name="connsiteY1416" fmla="*/ 661335 h 5972490"/>
              <a:gd name="connsiteX1417" fmla="*/ 7006581 w 11309662"/>
              <a:gd name="connsiteY1417" fmla="*/ 735970 h 5972490"/>
              <a:gd name="connsiteX1418" fmla="*/ 7006581 w 11309662"/>
              <a:gd name="connsiteY1418" fmla="*/ 889967 h 5972490"/>
              <a:gd name="connsiteX1419" fmla="*/ 7160579 w 11309662"/>
              <a:gd name="connsiteY1419" fmla="*/ 889967 h 5972490"/>
              <a:gd name="connsiteX1420" fmla="*/ 7160579 w 11309662"/>
              <a:gd name="connsiteY1420" fmla="*/ 735970 h 5972490"/>
              <a:gd name="connsiteX1421" fmla="*/ 6266029 w 11309662"/>
              <a:gd name="connsiteY1421" fmla="*/ 660570 h 5972490"/>
              <a:gd name="connsiteX1422" fmla="*/ 6263123 w 11309662"/>
              <a:gd name="connsiteY1422" fmla="*/ 661775 h 5972490"/>
              <a:gd name="connsiteX1423" fmla="*/ 6262065 w 11309662"/>
              <a:gd name="connsiteY1423" fmla="*/ 661335 h 5972490"/>
              <a:gd name="connsiteX1424" fmla="*/ 6187431 w 11309662"/>
              <a:gd name="connsiteY1424" fmla="*/ 735970 h 5972490"/>
              <a:gd name="connsiteX1425" fmla="*/ 6187431 w 11309662"/>
              <a:gd name="connsiteY1425" fmla="*/ 889967 h 5972490"/>
              <a:gd name="connsiteX1426" fmla="*/ 6341429 w 11309662"/>
              <a:gd name="connsiteY1426" fmla="*/ 889967 h 5972490"/>
              <a:gd name="connsiteX1427" fmla="*/ 6341429 w 11309662"/>
              <a:gd name="connsiteY1427" fmla="*/ 735970 h 5972490"/>
              <a:gd name="connsiteX1428" fmla="*/ 5446880 w 11309662"/>
              <a:gd name="connsiteY1428" fmla="*/ 660570 h 5972490"/>
              <a:gd name="connsiteX1429" fmla="*/ 5443974 w 11309662"/>
              <a:gd name="connsiteY1429" fmla="*/ 661775 h 5972490"/>
              <a:gd name="connsiteX1430" fmla="*/ 5442917 w 11309662"/>
              <a:gd name="connsiteY1430" fmla="*/ 661335 h 5972490"/>
              <a:gd name="connsiteX1431" fmla="*/ 5368281 w 11309662"/>
              <a:gd name="connsiteY1431" fmla="*/ 735970 h 5972490"/>
              <a:gd name="connsiteX1432" fmla="*/ 5368281 w 11309662"/>
              <a:gd name="connsiteY1432" fmla="*/ 889967 h 5972490"/>
              <a:gd name="connsiteX1433" fmla="*/ 5522279 w 11309662"/>
              <a:gd name="connsiteY1433" fmla="*/ 889967 h 5972490"/>
              <a:gd name="connsiteX1434" fmla="*/ 5522279 w 11309662"/>
              <a:gd name="connsiteY1434" fmla="*/ 735970 h 5972490"/>
              <a:gd name="connsiteX1435" fmla="*/ 4627731 w 11309662"/>
              <a:gd name="connsiteY1435" fmla="*/ 660570 h 5972490"/>
              <a:gd name="connsiteX1436" fmla="*/ 4624824 w 11309662"/>
              <a:gd name="connsiteY1436" fmla="*/ 661775 h 5972490"/>
              <a:gd name="connsiteX1437" fmla="*/ 4623767 w 11309662"/>
              <a:gd name="connsiteY1437" fmla="*/ 661335 h 5972490"/>
              <a:gd name="connsiteX1438" fmla="*/ 4549132 w 11309662"/>
              <a:gd name="connsiteY1438" fmla="*/ 735970 h 5972490"/>
              <a:gd name="connsiteX1439" fmla="*/ 4549132 w 11309662"/>
              <a:gd name="connsiteY1439" fmla="*/ 889967 h 5972490"/>
              <a:gd name="connsiteX1440" fmla="*/ 4703130 w 11309662"/>
              <a:gd name="connsiteY1440" fmla="*/ 889967 h 5972490"/>
              <a:gd name="connsiteX1441" fmla="*/ 4703130 w 11309662"/>
              <a:gd name="connsiteY1441" fmla="*/ 735970 h 5972490"/>
              <a:gd name="connsiteX1442" fmla="*/ 530399 w 11309662"/>
              <a:gd name="connsiteY1442" fmla="*/ 628652 h 5972490"/>
              <a:gd name="connsiteX1443" fmla="*/ 622558 w 11309662"/>
              <a:gd name="connsiteY1443" fmla="*/ 720810 h 5972490"/>
              <a:gd name="connsiteX1444" fmla="*/ 622558 w 11309662"/>
              <a:gd name="connsiteY1444" fmla="*/ 905129 h 5972490"/>
              <a:gd name="connsiteX1445" fmla="*/ 438239 w 11309662"/>
              <a:gd name="connsiteY1445" fmla="*/ 905129 h 5972490"/>
              <a:gd name="connsiteX1446" fmla="*/ 438239 w 11309662"/>
              <a:gd name="connsiteY1446" fmla="*/ 720810 h 5972490"/>
              <a:gd name="connsiteX1447" fmla="*/ 5445281 w 11309662"/>
              <a:gd name="connsiteY1447" fmla="*/ 628652 h 5972490"/>
              <a:gd name="connsiteX1448" fmla="*/ 5537439 w 11309662"/>
              <a:gd name="connsiteY1448" fmla="*/ 720809 h 5972490"/>
              <a:gd name="connsiteX1449" fmla="*/ 5537439 w 11309662"/>
              <a:gd name="connsiteY1449" fmla="*/ 905128 h 5972490"/>
              <a:gd name="connsiteX1450" fmla="*/ 5353122 w 11309662"/>
              <a:gd name="connsiteY1450" fmla="*/ 905128 h 5972490"/>
              <a:gd name="connsiteX1451" fmla="*/ 5353122 w 11309662"/>
              <a:gd name="connsiteY1451" fmla="*/ 720809 h 5972490"/>
              <a:gd name="connsiteX1452" fmla="*/ 4626131 w 11309662"/>
              <a:gd name="connsiteY1452" fmla="*/ 628652 h 5972490"/>
              <a:gd name="connsiteX1453" fmla="*/ 4718290 w 11309662"/>
              <a:gd name="connsiteY1453" fmla="*/ 720809 h 5972490"/>
              <a:gd name="connsiteX1454" fmla="*/ 4718290 w 11309662"/>
              <a:gd name="connsiteY1454" fmla="*/ 905128 h 5972490"/>
              <a:gd name="connsiteX1455" fmla="*/ 4533971 w 11309662"/>
              <a:gd name="connsiteY1455" fmla="*/ 905128 h 5972490"/>
              <a:gd name="connsiteX1456" fmla="*/ 4533971 w 11309662"/>
              <a:gd name="connsiteY1456" fmla="*/ 720809 h 5972490"/>
              <a:gd name="connsiteX1457" fmla="*/ 3806981 w 11309662"/>
              <a:gd name="connsiteY1457" fmla="*/ 628652 h 5972490"/>
              <a:gd name="connsiteX1458" fmla="*/ 3899141 w 11309662"/>
              <a:gd name="connsiteY1458" fmla="*/ 720809 h 5972490"/>
              <a:gd name="connsiteX1459" fmla="*/ 3899141 w 11309662"/>
              <a:gd name="connsiteY1459" fmla="*/ 905128 h 5972490"/>
              <a:gd name="connsiteX1460" fmla="*/ 3714822 w 11309662"/>
              <a:gd name="connsiteY1460" fmla="*/ 905128 h 5972490"/>
              <a:gd name="connsiteX1461" fmla="*/ 3714822 w 11309662"/>
              <a:gd name="connsiteY1461" fmla="*/ 720809 h 5972490"/>
              <a:gd name="connsiteX1462" fmla="*/ 2987848 w 11309662"/>
              <a:gd name="connsiteY1462" fmla="*/ 628652 h 5972490"/>
              <a:gd name="connsiteX1463" fmla="*/ 3080008 w 11309662"/>
              <a:gd name="connsiteY1463" fmla="*/ 720809 h 5972490"/>
              <a:gd name="connsiteX1464" fmla="*/ 3080008 w 11309662"/>
              <a:gd name="connsiteY1464" fmla="*/ 905128 h 5972490"/>
              <a:gd name="connsiteX1465" fmla="*/ 2895688 w 11309662"/>
              <a:gd name="connsiteY1465" fmla="*/ 905128 h 5972490"/>
              <a:gd name="connsiteX1466" fmla="*/ 2895688 w 11309662"/>
              <a:gd name="connsiteY1466" fmla="*/ 720809 h 5972490"/>
              <a:gd name="connsiteX1467" fmla="*/ 2168699 w 11309662"/>
              <a:gd name="connsiteY1467" fmla="*/ 628652 h 5972490"/>
              <a:gd name="connsiteX1468" fmla="*/ 2260857 w 11309662"/>
              <a:gd name="connsiteY1468" fmla="*/ 720810 h 5972490"/>
              <a:gd name="connsiteX1469" fmla="*/ 2260857 w 11309662"/>
              <a:gd name="connsiteY1469" fmla="*/ 905129 h 5972490"/>
              <a:gd name="connsiteX1470" fmla="*/ 2076536 w 11309662"/>
              <a:gd name="connsiteY1470" fmla="*/ 905129 h 5972490"/>
              <a:gd name="connsiteX1471" fmla="*/ 2076536 w 11309662"/>
              <a:gd name="connsiteY1471" fmla="*/ 720810 h 5972490"/>
              <a:gd name="connsiteX1472" fmla="*/ 1349549 w 11309662"/>
              <a:gd name="connsiteY1472" fmla="*/ 628652 h 5972490"/>
              <a:gd name="connsiteX1473" fmla="*/ 1441707 w 11309662"/>
              <a:gd name="connsiteY1473" fmla="*/ 720810 h 5972490"/>
              <a:gd name="connsiteX1474" fmla="*/ 1441707 w 11309662"/>
              <a:gd name="connsiteY1474" fmla="*/ 905129 h 5972490"/>
              <a:gd name="connsiteX1475" fmla="*/ 1257388 w 11309662"/>
              <a:gd name="connsiteY1475" fmla="*/ 905129 h 5972490"/>
              <a:gd name="connsiteX1476" fmla="*/ 1257388 w 11309662"/>
              <a:gd name="connsiteY1476" fmla="*/ 720810 h 5972490"/>
              <a:gd name="connsiteX1477" fmla="*/ 9541029 w 11309662"/>
              <a:gd name="connsiteY1477" fmla="*/ 628652 h 5972490"/>
              <a:gd name="connsiteX1478" fmla="*/ 9633189 w 11309662"/>
              <a:gd name="connsiteY1478" fmla="*/ 720809 h 5972490"/>
              <a:gd name="connsiteX1479" fmla="*/ 9633189 w 11309662"/>
              <a:gd name="connsiteY1479" fmla="*/ 905127 h 5972490"/>
              <a:gd name="connsiteX1480" fmla="*/ 9448870 w 11309662"/>
              <a:gd name="connsiteY1480" fmla="*/ 905127 h 5972490"/>
              <a:gd name="connsiteX1481" fmla="*/ 9448870 w 11309662"/>
              <a:gd name="connsiteY1481" fmla="*/ 720809 h 5972490"/>
              <a:gd name="connsiteX1482" fmla="*/ 8721879 w 11309662"/>
              <a:gd name="connsiteY1482" fmla="*/ 628652 h 5972490"/>
              <a:gd name="connsiteX1483" fmla="*/ 8814039 w 11309662"/>
              <a:gd name="connsiteY1483" fmla="*/ 720809 h 5972490"/>
              <a:gd name="connsiteX1484" fmla="*/ 8814039 w 11309662"/>
              <a:gd name="connsiteY1484" fmla="*/ 905128 h 5972490"/>
              <a:gd name="connsiteX1485" fmla="*/ 8629720 w 11309662"/>
              <a:gd name="connsiteY1485" fmla="*/ 905128 h 5972490"/>
              <a:gd name="connsiteX1486" fmla="*/ 8629720 w 11309662"/>
              <a:gd name="connsiteY1486" fmla="*/ 720809 h 5972490"/>
              <a:gd name="connsiteX1487" fmla="*/ 7902729 w 11309662"/>
              <a:gd name="connsiteY1487" fmla="*/ 628652 h 5972490"/>
              <a:gd name="connsiteX1488" fmla="*/ 7994889 w 11309662"/>
              <a:gd name="connsiteY1488" fmla="*/ 720809 h 5972490"/>
              <a:gd name="connsiteX1489" fmla="*/ 7994889 w 11309662"/>
              <a:gd name="connsiteY1489" fmla="*/ 905128 h 5972490"/>
              <a:gd name="connsiteX1490" fmla="*/ 7810571 w 11309662"/>
              <a:gd name="connsiteY1490" fmla="*/ 905128 h 5972490"/>
              <a:gd name="connsiteX1491" fmla="*/ 7810571 w 11309662"/>
              <a:gd name="connsiteY1491" fmla="*/ 720809 h 5972490"/>
              <a:gd name="connsiteX1492" fmla="*/ 7083580 w 11309662"/>
              <a:gd name="connsiteY1492" fmla="*/ 628652 h 5972490"/>
              <a:gd name="connsiteX1493" fmla="*/ 7175739 w 11309662"/>
              <a:gd name="connsiteY1493" fmla="*/ 720809 h 5972490"/>
              <a:gd name="connsiteX1494" fmla="*/ 7175739 w 11309662"/>
              <a:gd name="connsiteY1494" fmla="*/ 905128 h 5972490"/>
              <a:gd name="connsiteX1495" fmla="*/ 6991421 w 11309662"/>
              <a:gd name="connsiteY1495" fmla="*/ 905128 h 5972490"/>
              <a:gd name="connsiteX1496" fmla="*/ 6991421 w 11309662"/>
              <a:gd name="connsiteY1496" fmla="*/ 720809 h 5972490"/>
              <a:gd name="connsiteX1497" fmla="*/ 6264430 w 11309662"/>
              <a:gd name="connsiteY1497" fmla="*/ 628652 h 5972490"/>
              <a:gd name="connsiteX1498" fmla="*/ 6356589 w 11309662"/>
              <a:gd name="connsiteY1498" fmla="*/ 720809 h 5972490"/>
              <a:gd name="connsiteX1499" fmla="*/ 6356589 w 11309662"/>
              <a:gd name="connsiteY1499" fmla="*/ 905128 h 5972490"/>
              <a:gd name="connsiteX1500" fmla="*/ 6172271 w 11309662"/>
              <a:gd name="connsiteY1500" fmla="*/ 905128 h 5972490"/>
              <a:gd name="connsiteX1501" fmla="*/ 6172271 w 11309662"/>
              <a:gd name="connsiteY1501" fmla="*/ 720809 h 5972490"/>
              <a:gd name="connsiteX1502" fmla="*/ 10360179 w 11309662"/>
              <a:gd name="connsiteY1502" fmla="*/ 628651 h 5972490"/>
              <a:gd name="connsiteX1503" fmla="*/ 10452339 w 11309662"/>
              <a:gd name="connsiteY1503" fmla="*/ 720809 h 5972490"/>
              <a:gd name="connsiteX1504" fmla="*/ 10452339 w 11309662"/>
              <a:gd name="connsiteY1504" fmla="*/ 905127 h 5972490"/>
              <a:gd name="connsiteX1505" fmla="*/ 10268020 w 11309662"/>
              <a:gd name="connsiteY1505" fmla="*/ 905127 h 5972490"/>
              <a:gd name="connsiteX1506" fmla="*/ 10268020 w 11309662"/>
              <a:gd name="connsiteY1506" fmla="*/ 720809 h 5972490"/>
              <a:gd name="connsiteX1507" fmla="*/ 11179329 w 11309662"/>
              <a:gd name="connsiteY1507" fmla="*/ 628651 h 5972490"/>
              <a:gd name="connsiteX1508" fmla="*/ 11271489 w 11309662"/>
              <a:gd name="connsiteY1508" fmla="*/ 720809 h 5972490"/>
              <a:gd name="connsiteX1509" fmla="*/ 11271489 w 11309662"/>
              <a:gd name="connsiteY1509" fmla="*/ 905127 h 5972490"/>
              <a:gd name="connsiteX1510" fmla="*/ 11087170 w 11309662"/>
              <a:gd name="connsiteY1510" fmla="*/ 905127 h 5972490"/>
              <a:gd name="connsiteX1511" fmla="*/ 11087170 w 11309662"/>
              <a:gd name="connsiteY1511" fmla="*/ 720809 h 5972490"/>
              <a:gd name="connsiteX1512" fmla="*/ 131950 w 11309662"/>
              <a:gd name="connsiteY1512" fmla="*/ 31921 h 5972490"/>
              <a:gd name="connsiteX1513" fmla="*/ 129044 w 11309662"/>
              <a:gd name="connsiteY1513" fmla="*/ 33125 h 5972490"/>
              <a:gd name="connsiteX1514" fmla="*/ 127986 w 11309662"/>
              <a:gd name="connsiteY1514" fmla="*/ 32686 h 5972490"/>
              <a:gd name="connsiteX1515" fmla="*/ 53351 w 11309662"/>
              <a:gd name="connsiteY1515" fmla="*/ 107320 h 5972490"/>
              <a:gd name="connsiteX1516" fmla="*/ 53351 w 11309662"/>
              <a:gd name="connsiteY1516" fmla="*/ 261318 h 5972490"/>
              <a:gd name="connsiteX1517" fmla="*/ 207350 w 11309662"/>
              <a:gd name="connsiteY1517" fmla="*/ 261318 h 5972490"/>
              <a:gd name="connsiteX1518" fmla="*/ 207350 w 11309662"/>
              <a:gd name="connsiteY1518" fmla="*/ 107320 h 5972490"/>
              <a:gd name="connsiteX1519" fmla="*/ 951099 w 11309662"/>
              <a:gd name="connsiteY1519" fmla="*/ 31921 h 5972490"/>
              <a:gd name="connsiteX1520" fmla="*/ 948193 w 11309662"/>
              <a:gd name="connsiteY1520" fmla="*/ 33125 h 5972490"/>
              <a:gd name="connsiteX1521" fmla="*/ 947134 w 11309662"/>
              <a:gd name="connsiteY1521" fmla="*/ 32686 h 5972490"/>
              <a:gd name="connsiteX1522" fmla="*/ 872500 w 11309662"/>
              <a:gd name="connsiteY1522" fmla="*/ 107320 h 5972490"/>
              <a:gd name="connsiteX1523" fmla="*/ 872500 w 11309662"/>
              <a:gd name="connsiteY1523" fmla="*/ 261318 h 5972490"/>
              <a:gd name="connsiteX1524" fmla="*/ 1026498 w 11309662"/>
              <a:gd name="connsiteY1524" fmla="*/ 261318 h 5972490"/>
              <a:gd name="connsiteX1525" fmla="*/ 1026498 w 11309662"/>
              <a:gd name="connsiteY1525" fmla="*/ 107320 h 5972490"/>
              <a:gd name="connsiteX1526" fmla="*/ 1770251 w 11309662"/>
              <a:gd name="connsiteY1526" fmla="*/ 31921 h 5972490"/>
              <a:gd name="connsiteX1527" fmla="*/ 1767346 w 11309662"/>
              <a:gd name="connsiteY1527" fmla="*/ 33124 h 5972490"/>
              <a:gd name="connsiteX1528" fmla="*/ 1766289 w 11309662"/>
              <a:gd name="connsiteY1528" fmla="*/ 32686 h 5972490"/>
              <a:gd name="connsiteX1529" fmla="*/ 1691654 w 11309662"/>
              <a:gd name="connsiteY1529" fmla="*/ 107320 h 5972490"/>
              <a:gd name="connsiteX1530" fmla="*/ 1691654 w 11309662"/>
              <a:gd name="connsiteY1530" fmla="*/ 261317 h 5972490"/>
              <a:gd name="connsiteX1531" fmla="*/ 1845651 w 11309662"/>
              <a:gd name="connsiteY1531" fmla="*/ 261317 h 5972490"/>
              <a:gd name="connsiteX1532" fmla="*/ 1845651 w 11309662"/>
              <a:gd name="connsiteY1532" fmla="*/ 107320 h 5972490"/>
              <a:gd name="connsiteX1533" fmla="*/ 2589397 w 11309662"/>
              <a:gd name="connsiteY1533" fmla="*/ 31921 h 5972490"/>
              <a:gd name="connsiteX1534" fmla="*/ 2586491 w 11309662"/>
              <a:gd name="connsiteY1534" fmla="*/ 33124 h 5972490"/>
              <a:gd name="connsiteX1535" fmla="*/ 2585433 w 11309662"/>
              <a:gd name="connsiteY1535" fmla="*/ 32686 h 5972490"/>
              <a:gd name="connsiteX1536" fmla="*/ 2510798 w 11309662"/>
              <a:gd name="connsiteY1536" fmla="*/ 107319 h 5972490"/>
              <a:gd name="connsiteX1537" fmla="*/ 2510798 w 11309662"/>
              <a:gd name="connsiteY1537" fmla="*/ 261317 h 5972490"/>
              <a:gd name="connsiteX1538" fmla="*/ 2664796 w 11309662"/>
              <a:gd name="connsiteY1538" fmla="*/ 261317 h 5972490"/>
              <a:gd name="connsiteX1539" fmla="*/ 2664796 w 11309662"/>
              <a:gd name="connsiteY1539" fmla="*/ 107319 h 5972490"/>
              <a:gd name="connsiteX1540" fmla="*/ 3408551 w 11309662"/>
              <a:gd name="connsiteY1540" fmla="*/ 31921 h 5972490"/>
              <a:gd name="connsiteX1541" fmla="*/ 3405644 w 11309662"/>
              <a:gd name="connsiteY1541" fmla="*/ 33124 h 5972490"/>
              <a:gd name="connsiteX1542" fmla="*/ 3404587 w 11309662"/>
              <a:gd name="connsiteY1542" fmla="*/ 32686 h 5972490"/>
              <a:gd name="connsiteX1543" fmla="*/ 3329953 w 11309662"/>
              <a:gd name="connsiteY1543" fmla="*/ 107319 h 5972490"/>
              <a:gd name="connsiteX1544" fmla="*/ 3329953 w 11309662"/>
              <a:gd name="connsiteY1544" fmla="*/ 261317 h 5972490"/>
              <a:gd name="connsiteX1545" fmla="*/ 3483951 w 11309662"/>
              <a:gd name="connsiteY1545" fmla="*/ 261317 h 5972490"/>
              <a:gd name="connsiteX1546" fmla="*/ 3483951 w 11309662"/>
              <a:gd name="connsiteY1546" fmla="*/ 107319 h 5972490"/>
              <a:gd name="connsiteX1547" fmla="*/ 4227680 w 11309662"/>
              <a:gd name="connsiteY1547" fmla="*/ 31921 h 5972490"/>
              <a:gd name="connsiteX1548" fmla="*/ 4224773 w 11309662"/>
              <a:gd name="connsiteY1548" fmla="*/ 33124 h 5972490"/>
              <a:gd name="connsiteX1549" fmla="*/ 4223716 w 11309662"/>
              <a:gd name="connsiteY1549" fmla="*/ 32686 h 5972490"/>
              <a:gd name="connsiteX1550" fmla="*/ 4149081 w 11309662"/>
              <a:gd name="connsiteY1550" fmla="*/ 107319 h 5972490"/>
              <a:gd name="connsiteX1551" fmla="*/ 4149081 w 11309662"/>
              <a:gd name="connsiteY1551" fmla="*/ 261317 h 5972490"/>
              <a:gd name="connsiteX1552" fmla="*/ 4303082 w 11309662"/>
              <a:gd name="connsiteY1552" fmla="*/ 261317 h 5972490"/>
              <a:gd name="connsiteX1553" fmla="*/ 4303082 w 11309662"/>
              <a:gd name="connsiteY1553" fmla="*/ 107319 h 5972490"/>
              <a:gd name="connsiteX1554" fmla="*/ 5046830 w 11309662"/>
              <a:gd name="connsiteY1554" fmla="*/ 31920 h 5972490"/>
              <a:gd name="connsiteX1555" fmla="*/ 5043924 w 11309662"/>
              <a:gd name="connsiteY1555" fmla="*/ 33124 h 5972490"/>
              <a:gd name="connsiteX1556" fmla="*/ 5042866 w 11309662"/>
              <a:gd name="connsiteY1556" fmla="*/ 32686 h 5972490"/>
              <a:gd name="connsiteX1557" fmla="*/ 4968232 w 11309662"/>
              <a:gd name="connsiteY1557" fmla="*/ 107319 h 5972490"/>
              <a:gd name="connsiteX1558" fmla="*/ 4968232 w 11309662"/>
              <a:gd name="connsiteY1558" fmla="*/ 261317 h 5972490"/>
              <a:gd name="connsiteX1559" fmla="*/ 5122230 w 11309662"/>
              <a:gd name="connsiteY1559" fmla="*/ 261317 h 5972490"/>
              <a:gd name="connsiteX1560" fmla="*/ 5122230 w 11309662"/>
              <a:gd name="connsiteY1560" fmla="*/ 107319 h 5972490"/>
              <a:gd name="connsiteX1561" fmla="*/ 5865979 w 11309662"/>
              <a:gd name="connsiteY1561" fmla="*/ 31920 h 5972490"/>
              <a:gd name="connsiteX1562" fmla="*/ 5863073 w 11309662"/>
              <a:gd name="connsiteY1562" fmla="*/ 33124 h 5972490"/>
              <a:gd name="connsiteX1563" fmla="*/ 5862015 w 11309662"/>
              <a:gd name="connsiteY1563" fmla="*/ 32685 h 5972490"/>
              <a:gd name="connsiteX1564" fmla="*/ 5787381 w 11309662"/>
              <a:gd name="connsiteY1564" fmla="*/ 107319 h 5972490"/>
              <a:gd name="connsiteX1565" fmla="*/ 5787381 w 11309662"/>
              <a:gd name="connsiteY1565" fmla="*/ 261317 h 5972490"/>
              <a:gd name="connsiteX1566" fmla="*/ 5941379 w 11309662"/>
              <a:gd name="connsiteY1566" fmla="*/ 261317 h 5972490"/>
              <a:gd name="connsiteX1567" fmla="*/ 5941379 w 11309662"/>
              <a:gd name="connsiteY1567" fmla="*/ 107319 h 5972490"/>
              <a:gd name="connsiteX1568" fmla="*/ 6685129 w 11309662"/>
              <a:gd name="connsiteY1568" fmla="*/ 31920 h 5972490"/>
              <a:gd name="connsiteX1569" fmla="*/ 6682223 w 11309662"/>
              <a:gd name="connsiteY1569" fmla="*/ 33124 h 5972490"/>
              <a:gd name="connsiteX1570" fmla="*/ 6681165 w 11309662"/>
              <a:gd name="connsiteY1570" fmla="*/ 32685 h 5972490"/>
              <a:gd name="connsiteX1571" fmla="*/ 6606531 w 11309662"/>
              <a:gd name="connsiteY1571" fmla="*/ 107319 h 5972490"/>
              <a:gd name="connsiteX1572" fmla="*/ 6606531 w 11309662"/>
              <a:gd name="connsiteY1572" fmla="*/ 261317 h 5972490"/>
              <a:gd name="connsiteX1573" fmla="*/ 6760529 w 11309662"/>
              <a:gd name="connsiteY1573" fmla="*/ 261317 h 5972490"/>
              <a:gd name="connsiteX1574" fmla="*/ 6760529 w 11309662"/>
              <a:gd name="connsiteY1574" fmla="*/ 107319 h 5972490"/>
              <a:gd name="connsiteX1575" fmla="*/ 7504279 w 11309662"/>
              <a:gd name="connsiteY1575" fmla="*/ 31920 h 5972490"/>
              <a:gd name="connsiteX1576" fmla="*/ 7501373 w 11309662"/>
              <a:gd name="connsiteY1576" fmla="*/ 33124 h 5972490"/>
              <a:gd name="connsiteX1577" fmla="*/ 7500315 w 11309662"/>
              <a:gd name="connsiteY1577" fmla="*/ 32685 h 5972490"/>
              <a:gd name="connsiteX1578" fmla="*/ 7425681 w 11309662"/>
              <a:gd name="connsiteY1578" fmla="*/ 107319 h 5972490"/>
              <a:gd name="connsiteX1579" fmla="*/ 7425681 w 11309662"/>
              <a:gd name="connsiteY1579" fmla="*/ 261317 h 5972490"/>
              <a:gd name="connsiteX1580" fmla="*/ 7579679 w 11309662"/>
              <a:gd name="connsiteY1580" fmla="*/ 261317 h 5972490"/>
              <a:gd name="connsiteX1581" fmla="*/ 7579679 w 11309662"/>
              <a:gd name="connsiteY1581" fmla="*/ 107319 h 5972490"/>
              <a:gd name="connsiteX1582" fmla="*/ 8323429 w 11309662"/>
              <a:gd name="connsiteY1582" fmla="*/ 31920 h 5972490"/>
              <a:gd name="connsiteX1583" fmla="*/ 8320523 w 11309662"/>
              <a:gd name="connsiteY1583" fmla="*/ 33124 h 5972490"/>
              <a:gd name="connsiteX1584" fmla="*/ 8319465 w 11309662"/>
              <a:gd name="connsiteY1584" fmla="*/ 32685 h 5972490"/>
              <a:gd name="connsiteX1585" fmla="*/ 8244830 w 11309662"/>
              <a:gd name="connsiteY1585" fmla="*/ 107319 h 5972490"/>
              <a:gd name="connsiteX1586" fmla="*/ 8244830 w 11309662"/>
              <a:gd name="connsiteY1586" fmla="*/ 261317 h 5972490"/>
              <a:gd name="connsiteX1587" fmla="*/ 8398829 w 11309662"/>
              <a:gd name="connsiteY1587" fmla="*/ 261317 h 5972490"/>
              <a:gd name="connsiteX1588" fmla="*/ 8398829 w 11309662"/>
              <a:gd name="connsiteY1588" fmla="*/ 107319 h 5972490"/>
              <a:gd name="connsiteX1589" fmla="*/ 9142579 w 11309662"/>
              <a:gd name="connsiteY1589" fmla="*/ 31920 h 5972490"/>
              <a:gd name="connsiteX1590" fmla="*/ 9139673 w 11309662"/>
              <a:gd name="connsiteY1590" fmla="*/ 33124 h 5972490"/>
              <a:gd name="connsiteX1591" fmla="*/ 9138615 w 11309662"/>
              <a:gd name="connsiteY1591" fmla="*/ 32685 h 5972490"/>
              <a:gd name="connsiteX1592" fmla="*/ 9063980 w 11309662"/>
              <a:gd name="connsiteY1592" fmla="*/ 107319 h 5972490"/>
              <a:gd name="connsiteX1593" fmla="*/ 9063980 w 11309662"/>
              <a:gd name="connsiteY1593" fmla="*/ 261317 h 5972490"/>
              <a:gd name="connsiteX1594" fmla="*/ 9217979 w 11309662"/>
              <a:gd name="connsiteY1594" fmla="*/ 261317 h 5972490"/>
              <a:gd name="connsiteX1595" fmla="*/ 9217979 w 11309662"/>
              <a:gd name="connsiteY1595" fmla="*/ 107319 h 5972490"/>
              <a:gd name="connsiteX1596" fmla="*/ 9961729 w 11309662"/>
              <a:gd name="connsiteY1596" fmla="*/ 31920 h 5972490"/>
              <a:gd name="connsiteX1597" fmla="*/ 9958823 w 11309662"/>
              <a:gd name="connsiteY1597" fmla="*/ 33124 h 5972490"/>
              <a:gd name="connsiteX1598" fmla="*/ 9957765 w 11309662"/>
              <a:gd name="connsiteY1598" fmla="*/ 32685 h 5972490"/>
              <a:gd name="connsiteX1599" fmla="*/ 9883130 w 11309662"/>
              <a:gd name="connsiteY1599" fmla="*/ 107319 h 5972490"/>
              <a:gd name="connsiteX1600" fmla="*/ 9883130 w 11309662"/>
              <a:gd name="connsiteY1600" fmla="*/ 261317 h 5972490"/>
              <a:gd name="connsiteX1601" fmla="*/ 10037129 w 11309662"/>
              <a:gd name="connsiteY1601" fmla="*/ 261317 h 5972490"/>
              <a:gd name="connsiteX1602" fmla="*/ 10037129 w 11309662"/>
              <a:gd name="connsiteY1602" fmla="*/ 107319 h 5972490"/>
              <a:gd name="connsiteX1603" fmla="*/ 10780879 w 11309662"/>
              <a:gd name="connsiteY1603" fmla="*/ 31920 h 5972490"/>
              <a:gd name="connsiteX1604" fmla="*/ 10777973 w 11309662"/>
              <a:gd name="connsiteY1604" fmla="*/ 33123 h 5972490"/>
              <a:gd name="connsiteX1605" fmla="*/ 10776915 w 11309662"/>
              <a:gd name="connsiteY1605" fmla="*/ 32685 h 5972490"/>
              <a:gd name="connsiteX1606" fmla="*/ 10702280 w 11309662"/>
              <a:gd name="connsiteY1606" fmla="*/ 107319 h 5972490"/>
              <a:gd name="connsiteX1607" fmla="*/ 10702280 w 11309662"/>
              <a:gd name="connsiteY1607" fmla="*/ 261316 h 5972490"/>
              <a:gd name="connsiteX1608" fmla="*/ 10856279 w 11309662"/>
              <a:gd name="connsiteY1608" fmla="*/ 261316 h 5972490"/>
              <a:gd name="connsiteX1609" fmla="*/ 10856279 w 11309662"/>
              <a:gd name="connsiteY1609" fmla="*/ 107319 h 5972490"/>
              <a:gd name="connsiteX1610" fmla="*/ 130350 w 11309662"/>
              <a:gd name="connsiteY1610" fmla="*/ 1 h 5972490"/>
              <a:gd name="connsiteX1611" fmla="*/ 222510 w 11309662"/>
              <a:gd name="connsiteY1611" fmla="*/ 92160 h 5972490"/>
              <a:gd name="connsiteX1612" fmla="*/ 222510 w 11309662"/>
              <a:gd name="connsiteY1612" fmla="*/ 276478 h 5972490"/>
              <a:gd name="connsiteX1613" fmla="*/ 38192 w 11309662"/>
              <a:gd name="connsiteY1613" fmla="*/ 276478 h 5972490"/>
              <a:gd name="connsiteX1614" fmla="*/ 38192 w 11309662"/>
              <a:gd name="connsiteY1614" fmla="*/ 92160 h 5972490"/>
              <a:gd name="connsiteX1615" fmla="*/ 949499 w 11309662"/>
              <a:gd name="connsiteY1615" fmla="*/ 1 h 5972490"/>
              <a:gd name="connsiteX1616" fmla="*/ 1041658 w 11309662"/>
              <a:gd name="connsiteY1616" fmla="*/ 92160 h 5972490"/>
              <a:gd name="connsiteX1617" fmla="*/ 1041658 w 11309662"/>
              <a:gd name="connsiteY1617" fmla="*/ 276478 h 5972490"/>
              <a:gd name="connsiteX1618" fmla="*/ 857340 w 11309662"/>
              <a:gd name="connsiteY1618" fmla="*/ 276478 h 5972490"/>
              <a:gd name="connsiteX1619" fmla="*/ 857340 w 11309662"/>
              <a:gd name="connsiteY1619" fmla="*/ 92160 h 5972490"/>
              <a:gd name="connsiteX1620" fmla="*/ 1768652 w 11309662"/>
              <a:gd name="connsiteY1620" fmla="*/ 1 h 5972490"/>
              <a:gd name="connsiteX1621" fmla="*/ 1860810 w 11309662"/>
              <a:gd name="connsiteY1621" fmla="*/ 92160 h 5972490"/>
              <a:gd name="connsiteX1622" fmla="*/ 1860810 w 11309662"/>
              <a:gd name="connsiteY1622" fmla="*/ 276477 h 5972490"/>
              <a:gd name="connsiteX1623" fmla="*/ 1676493 w 11309662"/>
              <a:gd name="connsiteY1623" fmla="*/ 276477 h 5972490"/>
              <a:gd name="connsiteX1624" fmla="*/ 1676493 w 11309662"/>
              <a:gd name="connsiteY1624" fmla="*/ 92160 h 5972490"/>
              <a:gd name="connsiteX1625" fmla="*/ 2587798 w 11309662"/>
              <a:gd name="connsiteY1625" fmla="*/ 1 h 5972490"/>
              <a:gd name="connsiteX1626" fmla="*/ 2679958 w 11309662"/>
              <a:gd name="connsiteY1626" fmla="*/ 92160 h 5972490"/>
              <a:gd name="connsiteX1627" fmla="*/ 2679958 w 11309662"/>
              <a:gd name="connsiteY1627" fmla="*/ 276477 h 5972490"/>
              <a:gd name="connsiteX1628" fmla="*/ 2495638 w 11309662"/>
              <a:gd name="connsiteY1628" fmla="*/ 276477 h 5972490"/>
              <a:gd name="connsiteX1629" fmla="*/ 2495638 w 11309662"/>
              <a:gd name="connsiteY1629" fmla="*/ 92160 h 5972490"/>
              <a:gd name="connsiteX1630" fmla="*/ 3406952 w 11309662"/>
              <a:gd name="connsiteY1630" fmla="*/ 1 h 5972490"/>
              <a:gd name="connsiteX1631" fmla="*/ 3499111 w 11309662"/>
              <a:gd name="connsiteY1631" fmla="*/ 92159 h 5972490"/>
              <a:gd name="connsiteX1632" fmla="*/ 3499111 w 11309662"/>
              <a:gd name="connsiteY1632" fmla="*/ 276477 h 5972490"/>
              <a:gd name="connsiteX1633" fmla="*/ 3314793 w 11309662"/>
              <a:gd name="connsiteY1633" fmla="*/ 276477 h 5972490"/>
              <a:gd name="connsiteX1634" fmla="*/ 3314793 w 11309662"/>
              <a:gd name="connsiteY1634" fmla="*/ 92159 h 5972490"/>
              <a:gd name="connsiteX1635" fmla="*/ 4226081 w 11309662"/>
              <a:gd name="connsiteY1635" fmla="*/ 1 h 5972490"/>
              <a:gd name="connsiteX1636" fmla="*/ 4318241 w 11309662"/>
              <a:gd name="connsiteY1636" fmla="*/ 92159 h 5972490"/>
              <a:gd name="connsiteX1637" fmla="*/ 4318241 w 11309662"/>
              <a:gd name="connsiteY1637" fmla="*/ 276477 h 5972490"/>
              <a:gd name="connsiteX1638" fmla="*/ 4133922 w 11309662"/>
              <a:gd name="connsiteY1638" fmla="*/ 276477 h 5972490"/>
              <a:gd name="connsiteX1639" fmla="*/ 4133922 w 11309662"/>
              <a:gd name="connsiteY1639" fmla="*/ 92159 h 5972490"/>
              <a:gd name="connsiteX1640" fmla="*/ 5045230 w 11309662"/>
              <a:gd name="connsiteY1640" fmla="*/ 1 h 5972490"/>
              <a:gd name="connsiteX1641" fmla="*/ 5137389 w 11309662"/>
              <a:gd name="connsiteY1641" fmla="*/ 92159 h 5972490"/>
              <a:gd name="connsiteX1642" fmla="*/ 5137389 w 11309662"/>
              <a:gd name="connsiteY1642" fmla="*/ 276477 h 5972490"/>
              <a:gd name="connsiteX1643" fmla="*/ 4953072 w 11309662"/>
              <a:gd name="connsiteY1643" fmla="*/ 276477 h 5972490"/>
              <a:gd name="connsiteX1644" fmla="*/ 4953072 w 11309662"/>
              <a:gd name="connsiteY1644" fmla="*/ 92159 h 5972490"/>
              <a:gd name="connsiteX1645" fmla="*/ 5864380 w 11309662"/>
              <a:gd name="connsiteY1645" fmla="*/ 1 h 5972490"/>
              <a:gd name="connsiteX1646" fmla="*/ 5956539 w 11309662"/>
              <a:gd name="connsiteY1646" fmla="*/ 92159 h 5972490"/>
              <a:gd name="connsiteX1647" fmla="*/ 5956539 w 11309662"/>
              <a:gd name="connsiteY1647" fmla="*/ 276477 h 5972490"/>
              <a:gd name="connsiteX1648" fmla="*/ 5772221 w 11309662"/>
              <a:gd name="connsiteY1648" fmla="*/ 276477 h 5972490"/>
              <a:gd name="connsiteX1649" fmla="*/ 5772221 w 11309662"/>
              <a:gd name="connsiteY1649" fmla="*/ 92159 h 5972490"/>
              <a:gd name="connsiteX1650" fmla="*/ 6683530 w 11309662"/>
              <a:gd name="connsiteY1650" fmla="*/ 1 h 5972490"/>
              <a:gd name="connsiteX1651" fmla="*/ 6775689 w 11309662"/>
              <a:gd name="connsiteY1651" fmla="*/ 92159 h 5972490"/>
              <a:gd name="connsiteX1652" fmla="*/ 6775689 w 11309662"/>
              <a:gd name="connsiteY1652" fmla="*/ 276477 h 5972490"/>
              <a:gd name="connsiteX1653" fmla="*/ 6591371 w 11309662"/>
              <a:gd name="connsiteY1653" fmla="*/ 276477 h 5972490"/>
              <a:gd name="connsiteX1654" fmla="*/ 6591371 w 11309662"/>
              <a:gd name="connsiteY1654" fmla="*/ 92159 h 5972490"/>
              <a:gd name="connsiteX1655" fmla="*/ 7502680 w 11309662"/>
              <a:gd name="connsiteY1655" fmla="*/ 1 h 5972490"/>
              <a:gd name="connsiteX1656" fmla="*/ 7594839 w 11309662"/>
              <a:gd name="connsiteY1656" fmla="*/ 92159 h 5972490"/>
              <a:gd name="connsiteX1657" fmla="*/ 7594839 w 11309662"/>
              <a:gd name="connsiteY1657" fmla="*/ 276477 h 5972490"/>
              <a:gd name="connsiteX1658" fmla="*/ 7410521 w 11309662"/>
              <a:gd name="connsiteY1658" fmla="*/ 276477 h 5972490"/>
              <a:gd name="connsiteX1659" fmla="*/ 7410521 w 11309662"/>
              <a:gd name="connsiteY1659" fmla="*/ 92159 h 5972490"/>
              <a:gd name="connsiteX1660" fmla="*/ 8321829 w 11309662"/>
              <a:gd name="connsiteY1660" fmla="*/ 1 h 5972490"/>
              <a:gd name="connsiteX1661" fmla="*/ 8413989 w 11309662"/>
              <a:gd name="connsiteY1661" fmla="*/ 92159 h 5972490"/>
              <a:gd name="connsiteX1662" fmla="*/ 8413989 w 11309662"/>
              <a:gd name="connsiteY1662" fmla="*/ 276477 h 5972490"/>
              <a:gd name="connsiteX1663" fmla="*/ 8229670 w 11309662"/>
              <a:gd name="connsiteY1663" fmla="*/ 276477 h 5972490"/>
              <a:gd name="connsiteX1664" fmla="*/ 8229670 w 11309662"/>
              <a:gd name="connsiteY1664" fmla="*/ 92159 h 5972490"/>
              <a:gd name="connsiteX1665" fmla="*/ 9140979 w 11309662"/>
              <a:gd name="connsiteY1665" fmla="*/ 0 h 5972490"/>
              <a:gd name="connsiteX1666" fmla="*/ 9233139 w 11309662"/>
              <a:gd name="connsiteY1666" fmla="*/ 92159 h 5972490"/>
              <a:gd name="connsiteX1667" fmla="*/ 9233139 w 11309662"/>
              <a:gd name="connsiteY1667" fmla="*/ 276477 h 5972490"/>
              <a:gd name="connsiteX1668" fmla="*/ 9048820 w 11309662"/>
              <a:gd name="connsiteY1668" fmla="*/ 276477 h 5972490"/>
              <a:gd name="connsiteX1669" fmla="*/ 9048820 w 11309662"/>
              <a:gd name="connsiteY1669" fmla="*/ 92159 h 5972490"/>
              <a:gd name="connsiteX1670" fmla="*/ 9960129 w 11309662"/>
              <a:gd name="connsiteY1670" fmla="*/ 0 h 5972490"/>
              <a:gd name="connsiteX1671" fmla="*/ 10052289 w 11309662"/>
              <a:gd name="connsiteY1671" fmla="*/ 92159 h 5972490"/>
              <a:gd name="connsiteX1672" fmla="*/ 10052289 w 11309662"/>
              <a:gd name="connsiteY1672" fmla="*/ 276477 h 5972490"/>
              <a:gd name="connsiteX1673" fmla="*/ 9867970 w 11309662"/>
              <a:gd name="connsiteY1673" fmla="*/ 276477 h 5972490"/>
              <a:gd name="connsiteX1674" fmla="*/ 9867970 w 11309662"/>
              <a:gd name="connsiteY1674" fmla="*/ 92159 h 5972490"/>
              <a:gd name="connsiteX1675" fmla="*/ 10779279 w 11309662"/>
              <a:gd name="connsiteY1675" fmla="*/ 0 h 5972490"/>
              <a:gd name="connsiteX1676" fmla="*/ 10871439 w 11309662"/>
              <a:gd name="connsiteY1676" fmla="*/ 92159 h 5972490"/>
              <a:gd name="connsiteX1677" fmla="*/ 10871439 w 11309662"/>
              <a:gd name="connsiteY1677" fmla="*/ 276477 h 5972490"/>
              <a:gd name="connsiteX1678" fmla="*/ 10687120 w 11309662"/>
              <a:gd name="connsiteY1678" fmla="*/ 276477 h 5972490"/>
              <a:gd name="connsiteX1679" fmla="*/ 10687120 w 11309662"/>
              <a:gd name="connsiteY1679" fmla="*/ 92159 h 59724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 ang="0">
                <a:pos x="connsiteX486" y="connsiteY486"/>
              </a:cxn>
              <a:cxn ang="0">
                <a:pos x="connsiteX487" y="connsiteY487"/>
              </a:cxn>
              <a:cxn ang="0">
                <a:pos x="connsiteX488" y="connsiteY488"/>
              </a:cxn>
              <a:cxn ang="0">
                <a:pos x="connsiteX489" y="connsiteY489"/>
              </a:cxn>
              <a:cxn ang="0">
                <a:pos x="connsiteX490" y="connsiteY490"/>
              </a:cxn>
              <a:cxn ang="0">
                <a:pos x="connsiteX491" y="connsiteY491"/>
              </a:cxn>
              <a:cxn ang="0">
                <a:pos x="connsiteX492" y="connsiteY492"/>
              </a:cxn>
              <a:cxn ang="0">
                <a:pos x="connsiteX493" y="connsiteY493"/>
              </a:cxn>
              <a:cxn ang="0">
                <a:pos x="connsiteX494" y="connsiteY494"/>
              </a:cxn>
              <a:cxn ang="0">
                <a:pos x="connsiteX495" y="connsiteY495"/>
              </a:cxn>
              <a:cxn ang="0">
                <a:pos x="connsiteX496" y="connsiteY496"/>
              </a:cxn>
              <a:cxn ang="0">
                <a:pos x="connsiteX497" y="connsiteY497"/>
              </a:cxn>
              <a:cxn ang="0">
                <a:pos x="connsiteX498" y="connsiteY498"/>
              </a:cxn>
              <a:cxn ang="0">
                <a:pos x="connsiteX499" y="connsiteY499"/>
              </a:cxn>
              <a:cxn ang="0">
                <a:pos x="connsiteX500" y="connsiteY500"/>
              </a:cxn>
              <a:cxn ang="0">
                <a:pos x="connsiteX501" y="connsiteY501"/>
              </a:cxn>
              <a:cxn ang="0">
                <a:pos x="connsiteX502" y="connsiteY502"/>
              </a:cxn>
              <a:cxn ang="0">
                <a:pos x="connsiteX503" y="connsiteY503"/>
              </a:cxn>
              <a:cxn ang="0">
                <a:pos x="connsiteX504" y="connsiteY504"/>
              </a:cxn>
              <a:cxn ang="0">
                <a:pos x="connsiteX505" y="connsiteY505"/>
              </a:cxn>
              <a:cxn ang="0">
                <a:pos x="connsiteX506" y="connsiteY506"/>
              </a:cxn>
              <a:cxn ang="0">
                <a:pos x="connsiteX507" y="connsiteY507"/>
              </a:cxn>
              <a:cxn ang="0">
                <a:pos x="connsiteX508" y="connsiteY508"/>
              </a:cxn>
              <a:cxn ang="0">
                <a:pos x="connsiteX509" y="connsiteY509"/>
              </a:cxn>
              <a:cxn ang="0">
                <a:pos x="connsiteX510" y="connsiteY510"/>
              </a:cxn>
              <a:cxn ang="0">
                <a:pos x="connsiteX511" y="connsiteY511"/>
              </a:cxn>
              <a:cxn ang="0">
                <a:pos x="connsiteX512" y="connsiteY512"/>
              </a:cxn>
              <a:cxn ang="0">
                <a:pos x="connsiteX513" y="connsiteY513"/>
              </a:cxn>
              <a:cxn ang="0">
                <a:pos x="connsiteX514" y="connsiteY514"/>
              </a:cxn>
              <a:cxn ang="0">
                <a:pos x="connsiteX515" y="connsiteY515"/>
              </a:cxn>
              <a:cxn ang="0">
                <a:pos x="connsiteX516" y="connsiteY516"/>
              </a:cxn>
              <a:cxn ang="0">
                <a:pos x="connsiteX517" y="connsiteY517"/>
              </a:cxn>
              <a:cxn ang="0">
                <a:pos x="connsiteX518" y="connsiteY518"/>
              </a:cxn>
              <a:cxn ang="0">
                <a:pos x="connsiteX519" y="connsiteY519"/>
              </a:cxn>
              <a:cxn ang="0">
                <a:pos x="connsiteX520" y="connsiteY520"/>
              </a:cxn>
              <a:cxn ang="0">
                <a:pos x="connsiteX521" y="connsiteY521"/>
              </a:cxn>
              <a:cxn ang="0">
                <a:pos x="connsiteX522" y="connsiteY522"/>
              </a:cxn>
              <a:cxn ang="0">
                <a:pos x="connsiteX523" y="connsiteY523"/>
              </a:cxn>
              <a:cxn ang="0">
                <a:pos x="connsiteX524" y="connsiteY524"/>
              </a:cxn>
              <a:cxn ang="0">
                <a:pos x="connsiteX525" y="connsiteY525"/>
              </a:cxn>
              <a:cxn ang="0">
                <a:pos x="connsiteX526" y="connsiteY526"/>
              </a:cxn>
              <a:cxn ang="0">
                <a:pos x="connsiteX527" y="connsiteY527"/>
              </a:cxn>
              <a:cxn ang="0">
                <a:pos x="connsiteX528" y="connsiteY528"/>
              </a:cxn>
              <a:cxn ang="0">
                <a:pos x="connsiteX529" y="connsiteY529"/>
              </a:cxn>
              <a:cxn ang="0">
                <a:pos x="connsiteX530" y="connsiteY530"/>
              </a:cxn>
              <a:cxn ang="0">
                <a:pos x="connsiteX531" y="connsiteY531"/>
              </a:cxn>
              <a:cxn ang="0">
                <a:pos x="connsiteX532" y="connsiteY532"/>
              </a:cxn>
              <a:cxn ang="0">
                <a:pos x="connsiteX533" y="connsiteY533"/>
              </a:cxn>
              <a:cxn ang="0">
                <a:pos x="connsiteX534" y="connsiteY534"/>
              </a:cxn>
              <a:cxn ang="0">
                <a:pos x="connsiteX535" y="connsiteY535"/>
              </a:cxn>
              <a:cxn ang="0">
                <a:pos x="connsiteX536" y="connsiteY536"/>
              </a:cxn>
              <a:cxn ang="0">
                <a:pos x="connsiteX537" y="connsiteY537"/>
              </a:cxn>
              <a:cxn ang="0">
                <a:pos x="connsiteX538" y="connsiteY538"/>
              </a:cxn>
              <a:cxn ang="0">
                <a:pos x="connsiteX539" y="connsiteY539"/>
              </a:cxn>
              <a:cxn ang="0">
                <a:pos x="connsiteX540" y="connsiteY540"/>
              </a:cxn>
              <a:cxn ang="0">
                <a:pos x="connsiteX541" y="connsiteY541"/>
              </a:cxn>
              <a:cxn ang="0">
                <a:pos x="connsiteX542" y="connsiteY542"/>
              </a:cxn>
              <a:cxn ang="0">
                <a:pos x="connsiteX543" y="connsiteY543"/>
              </a:cxn>
              <a:cxn ang="0">
                <a:pos x="connsiteX544" y="connsiteY544"/>
              </a:cxn>
              <a:cxn ang="0">
                <a:pos x="connsiteX545" y="connsiteY545"/>
              </a:cxn>
              <a:cxn ang="0">
                <a:pos x="connsiteX546" y="connsiteY546"/>
              </a:cxn>
              <a:cxn ang="0">
                <a:pos x="connsiteX547" y="connsiteY547"/>
              </a:cxn>
              <a:cxn ang="0">
                <a:pos x="connsiteX548" y="connsiteY548"/>
              </a:cxn>
              <a:cxn ang="0">
                <a:pos x="connsiteX549" y="connsiteY549"/>
              </a:cxn>
              <a:cxn ang="0">
                <a:pos x="connsiteX550" y="connsiteY550"/>
              </a:cxn>
              <a:cxn ang="0">
                <a:pos x="connsiteX551" y="connsiteY551"/>
              </a:cxn>
              <a:cxn ang="0">
                <a:pos x="connsiteX552" y="connsiteY552"/>
              </a:cxn>
              <a:cxn ang="0">
                <a:pos x="connsiteX553" y="connsiteY553"/>
              </a:cxn>
              <a:cxn ang="0">
                <a:pos x="connsiteX554" y="connsiteY554"/>
              </a:cxn>
              <a:cxn ang="0">
                <a:pos x="connsiteX555" y="connsiteY555"/>
              </a:cxn>
              <a:cxn ang="0">
                <a:pos x="connsiteX556" y="connsiteY556"/>
              </a:cxn>
              <a:cxn ang="0">
                <a:pos x="connsiteX557" y="connsiteY557"/>
              </a:cxn>
              <a:cxn ang="0">
                <a:pos x="connsiteX558" y="connsiteY558"/>
              </a:cxn>
              <a:cxn ang="0">
                <a:pos x="connsiteX559" y="connsiteY559"/>
              </a:cxn>
              <a:cxn ang="0">
                <a:pos x="connsiteX560" y="connsiteY560"/>
              </a:cxn>
              <a:cxn ang="0">
                <a:pos x="connsiteX561" y="connsiteY561"/>
              </a:cxn>
              <a:cxn ang="0">
                <a:pos x="connsiteX562" y="connsiteY562"/>
              </a:cxn>
              <a:cxn ang="0">
                <a:pos x="connsiteX563" y="connsiteY563"/>
              </a:cxn>
              <a:cxn ang="0">
                <a:pos x="connsiteX564" y="connsiteY564"/>
              </a:cxn>
              <a:cxn ang="0">
                <a:pos x="connsiteX565" y="connsiteY565"/>
              </a:cxn>
              <a:cxn ang="0">
                <a:pos x="connsiteX566" y="connsiteY566"/>
              </a:cxn>
              <a:cxn ang="0">
                <a:pos x="connsiteX567" y="connsiteY567"/>
              </a:cxn>
              <a:cxn ang="0">
                <a:pos x="connsiteX568" y="connsiteY568"/>
              </a:cxn>
              <a:cxn ang="0">
                <a:pos x="connsiteX569" y="connsiteY569"/>
              </a:cxn>
              <a:cxn ang="0">
                <a:pos x="connsiteX570" y="connsiteY570"/>
              </a:cxn>
              <a:cxn ang="0">
                <a:pos x="connsiteX571" y="connsiteY571"/>
              </a:cxn>
              <a:cxn ang="0">
                <a:pos x="connsiteX572" y="connsiteY572"/>
              </a:cxn>
              <a:cxn ang="0">
                <a:pos x="connsiteX573" y="connsiteY573"/>
              </a:cxn>
              <a:cxn ang="0">
                <a:pos x="connsiteX574" y="connsiteY574"/>
              </a:cxn>
              <a:cxn ang="0">
                <a:pos x="connsiteX575" y="connsiteY575"/>
              </a:cxn>
              <a:cxn ang="0">
                <a:pos x="connsiteX576" y="connsiteY576"/>
              </a:cxn>
              <a:cxn ang="0">
                <a:pos x="connsiteX577" y="connsiteY577"/>
              </a:cxn>
              <a:cxn ang="0">
                <a:pos x="connsiteX578" y="connsiteY578"/>
              </a:cxn>
              <a:cxn ang="0">
                <a:pos x="connsiteX579" y="connsiteY579"/>
              </a:cxn>
              <a:cxn ang="0">
                <a:pos x="connsiteX580" y="connsiteY580"/>
              </a:cxn>
              <a:cxn ang="0">
                <a:pos x="connsiteX581" y="connsiteY581"/>
              </a:cxn>
              <a:cxn ang="0">
                <a:pos x="connsiteX582" y="connsiteY582"/>
              </a:cxn>
              <a:cxn ang="0">
                <a:pos x="connsiteX583" y="connsiteY583"/>
              </a:cxn>
              <a:cxn ang="0">
                <a:pos x="connsiteX584" y="connsiteY584"/>
              </a:cxn>
              <a:cxn ang="0">
                <a:pos x="connsiteX585" y="connsiteY585"/>
              </a:cxn>
              <a:cxn ang="0">
                <a:pos x="connsiteX586" y="connsiteY586"/>
              </a:cxn>
              <a:cxn ang="0">
                <a:pos x="connsiteX587" y="connsiteY587"/>
              </a:cxn>
              <a:cxn ang="0">
                <a:pos x="connsiteX588" y="connsiteY588"/>
              </a:cxn>
              <a:cxn ang="0">
                <a:pos x="connsiteX589" y="connsiteY589"/>
              </a:cxn>
              <a:cxn ang="0">
                <a:pos x="connsiteX590" y="connsiteY590"/>
              </a:cxn>
              <a:cxn ang="0">
                <a:pos x="connsiteX591" y="connsiteY591"/>
              </a:cxn>
              <a:cxn ang="0">
                <a:pos x="connsiteX592" y="connsiteY592"/>
              </a:cxn>
              <a:cxn ang="0">
                <a:pos x="connsiteX593" y="connsiteY593"/>
              </a:cxn>
              <a:cxn ang="0">
                <a:pos x="connsiteX594" y="connsiteY594"/>
              </a:cxn>
              <a:cxn ang="0">
                <a:pos x="connsiteX595" y="connsiteY595"/>
              </a:cxn>
              <a:cxn ang="0">
                <a:pos x="connsiteX596" y="connsiteY596"/>
              </a:cxn>
              <a:cxn ang="0">
                <a:pos x="connsiteX597" y="connsiteY597"/>
              </a:cxn>
              <a:cxn ang="0">
                <a:pos x="connsiteX598" y="connsiteY598"/>
              </a:cxn>
              <a:cxn ang="0">
                <a:pos x="connsiteX599" y="connsiteY599"/>
              </a:cxn>
              <a:cxn ang="0">
                <a:pos x="connsiteX600" y="connsiteY600"/>
              </a:cxn>
              <a:cxn ang="0">
                <a:pos x="connsiteX601" y="connsiteY601"/>
              </a:cxn>
              <a:cxn ang="0">
                <a:pos x="connsiteX602" y="connsiteY602"/>
              </a:cxn>
              <a:cxn ang="0">
                <a:pos x="connsiteX603" y="connsiteY603"/>
              </a:cxn>
              <a:cxn ang="0">
                <a:pos x="connsiteX604" y="connsiteY604"/>
              </a:cxn>
              <a:cxn ang="0">
                <a:pos x="connsiteX605" y="connsiteY605"/>
              </a:cxn>
              <a:cxn ang="0">
                <a:pos x="connsiteX606" y="connsiteY606"/>
              </a:cxn>
              <a:cxn ang="0">
                <a:pos x="connsiteX607" y="connsiteY607"/>
              </a:cxn>
              <a:cxn ang="0">
                <a:pos x="connsiteX608" y="connsiteY608"/>
              </a:cxn>
              <a:cxn ang="0">
                <a:pos x="connsiteX609" y="connsiteY609"/>
              </a:cxn>
              <a:cxn ang="0">
                <a:pos x="connsiteX610" y="connsiteY610"/>
              </a:cxn>
              <a:cxn ang="0">
                <a:pos x="connsiteX611" y="connsiteY611"/>
              </a:cxn>
              <a:cxn ang="0">
                <a:pos x="connsiteX612" y="connsiteY612"/>
              </a:cxn>
              <a:cxn ang="0">
                <a:pos x="connsiteX613" y="connsiteY613"/>
              </a:cxn>
              <a:cxn ang="0">
                <a:pos x="connsiteX614" y="connsiteY614"/>
              </a:cxn>
              <a:cxn ang="0">
                <a:pos x="connsiteX615" y="connsiteY615"/>
              </a:cxn>
              <a:cxn ang="0">
                <a:pos x="connsiteX616" y="connsiteY616"/>
              </a:cxn>
              <a:cxn ang="0">
                <a:pos x="connsiteX617" y="connsiteY617"/>
              </a:cxn>
              <a:cxn ang="0">
                <a:pos x="connsiteX618" y="connsiteY618"/>
              </a:cxn>
              <a:cxn ang="0">
                <a:pos x="connsiteX619" y="connsiteY619"/>
              </a:cxn>
              <a:cxn ang="0">
                <a:pos x="connsiteX620" y="connsiteY620"/>
              </a:cxn>
              <a:cxn ang="0">
                <a:pos x="connsiteX621" y="connsiteY621"/>
              </a:cxn>
              <a:cxn ang="0">
                <a:pos x="connsiteX622" y="connsiteY622"/>
              </a:cxn>
              <a:cxn ang="0">
                <a:pos x="connsiteX623" y="connsiteY623"/>
              </a:cxn>
              <a:cxn ang="0">
                <a:pos x="connsiteX624" y="connsiteY624"/>
              </a:cxn>
              <a:cxn ang="0">
                <a:pos x="connsiteX625" y="connsiteY625"/>
              </a:cxn>
              <a:cxn ang="0">
                <a:pos x="connsiteX626" y="connsiteY626"/>
              </a:cxn>
              <a:cxn ang="0">
                <a:pos x="connsiteX627" y="connsiteY627"/>
              </a:cxn>
              <a:cxn ang="0">
                <a:pos x="connsiteX628" y="connsiteY628"/>
              </a:cxn>
              <a:cxn ang="0">
                <a:pos x="connsiteX629" y="connsiteY629"/>
              </a:cxn>
              <a:cxn ang="0">
                <a:pos x="connsiteX630" y="connsiteY630"/>
              </a:cxn>
              <a:cxn ang="0">
                <a:pos x="connsiteX631" y="connsiteY631"/>
              </a:cxn>
              <a:cxn ang="0">
                <a:pos x="connsiteX632" y="connsiteY632"/>
              </a:cxn>
              <a:cxn ang="0">
                <a:pos x="connsiteX633" y="connsiteY633"/>
              </a:cxn>
              <a:cxn ang="0">
                <a:pos x="connsiteX634" y="connsiteY634"/>
              </a:cxn>
              <a:cxn ang="0">
                <a:pos x="connsiteX635" y="connsiteY635"/>
              </a:cxn>
              <a:cxn ang="0">
                <a:pos x="connsiteX636" y="connsiteY636"/>
              </a:cxn>
              <a:cxn ang="0">
                <a:pos x="connsiteX637" y="connsiteY637"/>
              </a:cxn>
              <a:cxn ang="0">
                <a:pos x="connsiteX638" y="connsiteY638"/>
              </a:cxn>
              <a:cxn ang="0">
                <a:pos x="connsiteX639" y="connsiteY639"/>
              </a:cxn>
              <a:cxn ang="0">
                <a:pos x="connsiteX640" y="connsiteY640"/>
              </a:cxn>
              <a:cxn ang="0">
                <a:pos x="connsiteX641" y="connsiteY641"/>
              </a:cxn>
              <a:cxn ang="0">
                <a:pos x="connsiteX642" y="connsiteY642"/>
              </a:cxn>
              <a:cxn ang="0">
                <a:pos x="connsiteX643" y="connsiteY643"/>
              </a:cxn>
              <a:cxn ang="0">
                <a:pos x="connsiteX644" y="connsiteY644"/>
              </a:cxn>
              <a:cxn ang="0">
                <a:pos x="connsiteX645" y="connsiteY645"/>
              </a:cxn>
              <a:cxn ang="0">
                <a:pos x="connsiteX646" y="connsiteY646"/>
              </a:cxn>
              <a:cxn ang="0">
                <a:pos x="connsiteX647" y="connsiteY647"/>
              </a:cxn>
              <a:cxn ang="0">
                <a:pos x="connsiteX648" y="connsiteY648"/>
              </a:cxn>
              <a:cxn ang="0">
                <a:pos x="connsiteX649" y="connsiteY649"/>
              </a:cxn>
              <a:cxn ang="0">
                <a:pos x="connsiteX650" y="connsiteY650"/>
              </a:cxn>
              <a:cxn ang="0">
                <a:pos x="connsiteX651" y="connsiteY651"/>
              </a:cxn>
              <a:cxn ang="0">
                <a:pos x="connsiteX652" y="connsiteY652"/>
              </a:cxn>
              <a:cxn ang="0">
                <a:pos x="connsiteX653" y="connsiteY653"/>
              </a:cxn>
              <a:cxn ang="0">
                <a:pos x="connsiteX654" y="connsiteY654"/>
              </a:cxn>
              <a:cxn ang="0">
                <a:pos x="connsiteX655" y="connsiteY655"/>
              </a:cxn>
              <a:cxn ang="0">
                <a:pos x="connsiteX656" y="connsiteY656"/>
              </a:cxn>
              <a:cxn ang="0">
                <a:pos x="connsiteX657" y="connsiteY657"/>
              </a:cxn>
              <a:cxn ang="0">
                <a:pos x="connsiteX658" y="connsiteY658"/>
              </a:cxn>
              <a:cxn ang="0">
                <a:pos x="connsiteX659" y="connsiteY659"/>
              </a:cxn>
              <a:cxn ang="0">
                <a:pos x="connsiteX660" y="connsiteY660"/>
              </a:cxn>
              <a:cxn ang="0">
                <a:pos x="connsiteX661" y="connsiteY661"/>
              </a:cxn>
              <a:cxn ang="0">
                <a:pos x="connsiteX662" y="connsiteY662"/>
              </a:cxn>
              <a:cxn ang="0">
                <a:pos x="connsiteX663" y="connsiteY663"/>
              </a:cxn>
              <a:cxn ang="0">
                <a:pos x="connsiteX664" y="connsiteY664"/>
              </a:cxn>
              <a:cxn ang="0">
                <a:pos x="connsiteX665" y="connsiteY665"/>
              </a:cxn>
              <a:cxn ang="0">
                <a:pos x="connsiteX666" y="connsiteY666"/>
              </a:cxn>
              <a:cxn ang="0">
                <a:pos x="connsiteX667" y="connsiteY667"/>
              </a:cxn>
              <a:cxn ang="0">
                <a:pos x="connsiteX668" y="connsiteY668"/>
              </a:cxn>
              <a:cxn ang="0">
                <a:pos x="connsiteX669" y="connsiteY669"/>
              </a:cxn>
              <a:cxn ang="0">
                <a:pos x="connsiteX670" y="connsiteY670"/>
              </a:cxn>
              <a:cxn ang="0">
                <a:pos x="connsiteX671" y="connsiteY671"/>
              </a:cxn>
              <a:cxn ang="0">
                <a:pos x="connsiteX672" y="connsiteY672"/>
              </a:cxn>
              <a:cxn ang="0">
                <a:pos x="connsiteX673" y="connsiteY673"/>
              </a:cxn>
              <a:cxn ang="0">
                <a:pos x="connsiteX674" y="connsiteY674"/>
              </a:cxn>
              <a:cxn ang="0">
                <a:pos x="connsiteX675" y="connsiteY675"/>
              </a:cxn>
              <a:cxn ang="0">
                <a:pos x="connsiteX676" y="connsiteY676"/>
              </a:cxn>
              <a:cxn ang="0">
                <a:pos x="connsiteX677" y="connsiteY677"/>
              </a:cxn>
              <a:cxn ang="0">
                <a:pos x="connsiteX678" y="connsiteY678"/>
              </a:cxn>
              <a:cxn ang="0">
                <a:pos x="connsiteX679" y="connsiteY679"/>
              </a:cxn>
              <a:cxn ang="0">
                <a:pos x="connsiteX680" y="connsiteY680"/>
              </a:cxn>
              <a:cxn ang="0">
                <a:pos x="connsiteX681" y="connsiteY681"/>
              </a:cxn>
              <a:cxn ang="0">
                <a:pos x="connsiteX682" y="connsiteY682"/>
              </a:cxn>
              <a:cxn ang="0">
                <a:pos x="connsiteX683" y="connsiteY683"/>
              </a:cxn>
              <a:cxn ang="0">
                <a:pos x="connsiteX684" y="connsiteY684"/>
              </a:cxn>
              <a:cxn ang="0">
                <a:pos x="connsiteX685" y="connsiteY685"/>
              </a:cxn>
              <a:cxn ang="0">
                <a:pos x="connsiteX686" y="connsiteY686"/>
              </a:cxn>
              <a:cxn ang="0">
                <a:pos x="connsiteX687" y="connsiteY687"/>
              </a:cxn>
              <a:cxn ang="0">
                <a:pos x="connsiteX688" y="connsiteY688"/>
              </a:cxn>
              <a:cxn ang="0">
                <a:pos x="connsiteX689" y="connsiteY689"/>
              </a:cxn>
              <a:cxn ang="0">
                <a:pos x="connsiteX690" y="connsiteY690"/>
              </a:cxn>
              <a:cxn ang="0">
                <a:pos x="connsiteX691" y="connsiteY691"/>
              </a:cxn>
              <a:cxn ang="0">
                <a:pos x="connsiteX692" y="connsiteY692"/>
              </a:cxn>
              <a:cxn ang="0">
                <a:pos x="connsiteX693" y="connsiteY693"/>
              </a:cxn>
              <a:cxn ang="0">
                <a:pos x="connsiteX694" y="connsiteY694"/>
              </a:cxn>
              <a:cxn ang="0">
                <a:pos x="connsiteX695" y="connsiteY695"/>
              </a:cxn>
              <a:cxn ang="0">
                <a:pos x="connsiteX696" y="connsiteY696"/>
              </a:cxn>
              <a:cxn ang="0">
                <a:pos x="connsiteX697" y="connsiteY697"/>
              </a:cxn>
              <a:cxn ang="0">
                <a:pos x="connsiteX698" y="connsiteY698"/>
              </a:cxn>
              <a:cxn ang="0">
                <a:pos x="connsiteX699" y="connsiteY699"/>
              </a:cxn>
              <a:cxn ang="0">
                <a:pos x="connsiteX700" y="connsiteY700"/>
              </a:cxn>
              <a:cxn ang="0">
                <a:pos x="connsiteX701" y="connsiteY701"/>
              </a:cxn>
              <a:cxn ang="0">
                <a:pos x="connsiteX702" y="connsiteY702"/>
              </a:cxn>
              <a:cxn ang="0">
                <a:pos x="connsiteX703" y="connsiteY703"/>
              </a:cxn>
              <a:cxn ang="0">
                <a:pos x="connsiteX704" y="connsiteY704"/>
              </a:cxn>
              <a:cxn ang="0">
                <a:pos x="connsiteX705" y="connsiteY705"/>
              </a:cxn>
              <a:cxn ang="0">
                <a:pos x="connsiteX706" y="connsiteY706"/>
              </a:cxn>
              <a:cxn ang="0">
                <a:pos x="connsiteX707" y="connsiteY707"/>
              </a:cxn>
              <a:cxn ang="0">
                <a:pos x="connsiteX708" y="connsiteY708"/>
              </a:cxn>
              <a:cxn ang="0">
                <a:pos x="connsiteX709" y="connsiteY709"/>
              </a:cxn>
              <a:cxn ang="0">
                <a:pos x="connsiteX710" y="connsiteY710"/>
              </a:cxn>
              <a:cxn ang="0">
                <a:pos x="connsiteX711" y="connsiteY711"/>
              </a:cxn>
              <a:cxn ang="0">
                <a:pos x="connsiteX712" y="connsiteY712"/>
              </a:cxn>
              <a:cxn ang="0">
                <a:pos x="connsiteX713" y="connsiteY713"/>
              </a:cxn>
              <a:cxn ang="0">
                <a:pos x="connsiteX714" y="connsiteY714"/>
              </a:cxn>
              <a:cxn ang="0">
                <a:pos x="connsiteX715" y="connsiteY715"/>
              </a:cxn>
              <a:cxn ang="0">
                <a:pos x="connsiteX716" y="connsiteY716"/>
              </a:cxn>
              <a:cxn ang="0">
                <a:pos x="connsiteX717" y="connsiteY717"/>
              </a:cxn>
              <a:cxn ang="0">
                <a:pos x="connsiteX718" y="connsiteY718"/>
              </a:cxn>
              <a:cxn ang="0">
                <a:pos x="connsiteX719" y="connsiteY719"/>
              </a:cxn>
              <a:cxn ang="0">
                <a:pos x="connsiteX720" y="connsiteY720"/>
              </a:cxn>
              <a:cxn ang="0">
                <a:pos x="connsiteX721" y="connsiteY721"/>
              </a:cxn>
              <a:cxn ang="0">
                <a:pos x="connsiteX722" y="connsiteY722"/>
              </a:cxn>
              <a:cxn ang="0">
                <a:pos x="connsiteX723" y="connsiteY723"/>
              </a:cxn>
              <a:cxn ang="0">
                <a:pos x="connsiteX724" y="connsiteY724"/>
              </a:cxn>
              <a:cxn ang="0">
                <a:pos x="connsiteX725" y="connsiteY725"/>
              </a:cxn>
              <a:cxn ang="0">
                <a:pos x="connsiteX726" y="connsiteY726"/>
              </a:cxn>
              <a:cxn ang="0">
                <a:pos x="connsiteX727" y="connsiteY727"/>
              </a:cxn>
              <a:cxn ang="0">
                <a:pos x="connsiteX728" y="connsiteY728"/>
              </a:cxn>
              <a:cxn ang="0">
                <a:pos x="connsiteX729" y="connsiteY729"/>
              </a:cxn>
              <a:cxn ang="0">
                <a:pos x="connsiteX730" y="connsiteY730"/>
              </a:cxn>
              <a:cxn ang="0">
                <a:pos x="connsiteX731" y="connsiteY731"/>
              </a:cxn>
              <a:cxn ang="0">
                <a:pos x="connsiteX732" y="connsiteY732"/>
              </a:cxn>
              <a:cxn ang="0">
                <a:pos x="connsiteX733" y="connsiteY733"/>
              </a:cxn>
              <a:cxn ang="0">
                <a:pos x="connsiteX734" y="connsiteY734"/>
              </a:cxn>
              <a:cxn ang="0">
                <a:pos x="connsiteX735" y="connsiteY735"/>
              </a:cxn>
              <a:cxn ang="0">
                <a:pos x="connsiteX736" y="connsiteY736"/>
              </a:cxn>
              <a:cxn ang="0">
                <a:pos x="connsiteX737" y="connsiteY737"/>
              </a:cxn>
              <a:cxn ang="0">
                <a:pos x="connsiteX738" y="connsiteY738"/>
              </a:cxn>
              <a:cxn ang="0">
                <a:pos x="connsiteX739" y="connsiteY739"/>
              </a:cxn>
              <a:cxn ang="0">
                <a:pos x="connsiteX740" y="connsiteY740"/>
              </a:cxn>
              <a:cxn ang="0">
                <a:pos x="connsiteX741" y="connsiteY741"/>
              </a:cxn>
              <a:cxn ang="0">
                <a:pos x="connsiteX742" y="connsiteY742"/>
              </a:cxn>
              <a:cxn ang="0">
                <a:pos x="connsiteX743" y="connsiteY743"/>
              </a:cxn>
              <a:cxn ang="0">
                <a:pos x="connsiteX744" y="connsiteY744"/>
              </a:cxn>
              <a:cxn ang="0">
                <a:pos x="connsiteX745" y="connsiteY745"/>
              </a:cxn>
              <a:cxn ang="0">
                <a:pos x="connsiteX746" y="connsiteY746"/>
              </a:cxn>
              <a:cxn ang="0">
                <a:pos x="connsiteX747" y="connsiteY747"/>
              </a:cxn>
              <a:cxn ang="0">
                <a:pos x="connsiteX748" y="connsiteY748"/>
              </a:cxn>
              <a:cxn ang="0">
                <a:pos x="connsiteX749" y="connsiteY749"/>
              </a:cxn>
              <a:cxn ang="0">
                <a:pos x="connsiteX750" y="connsiteY750"/>
              </a:cxn>
              <a:cxn ang="0">
                <a:pos x="connsiteX751" y="connsiteY751"/>
              </a:cxn>
              <a:cxn ang="0">
                <a:pos x="connsiteX752" y="connsiteY752"/>
              </a:cxn>
              <a:cxn ang="0">
                <a:pos x="connsiteX753" y="connsiteY753"/>
              </a:cxn>
              <a:cxn ang="0">
                <a:pos x="connsiteX754" y="connsiteY754"/>
              </a:cxn>
              <a:cxn ang="0">
                <a:pos x="connsiteX755" y="connsiteY755"/>
              </a:cxn>
              <a:cxn ang="0">
                <a:pos x="connsiteX756" y="connsiteY756"/>
              </a:cxn>
              <a:cxn ang="0">
                <a:pos x="connsiteX757" y="connsiteY757"/>
              </a:cxn>
              <a:cxn ang="0">
                <a:pos x="connsiteX758" y="connsiteY758"/>
              </a:cxn>
              <a:cxn ang="0">
                <a:pos x="connsiteX759" y="connsiteY759"/>
              </a:cxn>
              <a:cxn ang="0">
                <a:pos x="connsiteX760" y="connsiteY760"/>
              </a:cxn>
              <a:cxn ang="0">
                <a:pos x="connsiteX761" y="connsiteY761"/>
              </a:cxn>
              <a:cxn ang="0">
                <a:pos x="connsiteX762" y="connsiteY762"/>
              </a:cxn>
              <a:cxn ang="0">
                <a:pos x="connsiteX763" y="connsiteY763"/>
              </a:cxn>
              <a:cxn ang="0">
                <a:pos x="connsiteX764" y="connsiteY764"/>
              </a:cxn>
              <a:cxn ang="0">
                <a:pos x="connsiteX765" y="connsiteY765"/>
              </a:cxn>
              <a:cxn ang="0">
                <a:pos x="connsiteX766" y="connsiteY766"/>
              </a:cxn>
              <a:cxn ang="0">
                <a:pos x="connsiteX767" y="connsiteY767"/>
              </a:cxn>
              <a:cxn ang="0">
                <a:pos x="connsiteX768" y="connsiteY768"/>
              </a:cxn>
              <a:cxn ang="0">
                <a:pos x="connsiteX769" y="connsiteY769"/>
              </a:cxn>
              <a:cxn ang="0">
                <a:pos x="connsiteX770" y="connsiteY770"/>
              </a:cxn>
              <a:cxn ang="0">
                <a:pos x="connsiteX771" y="connsiteY771"/>
              </a:cxn>
              <a:cxn ang="0">
                <a:pos x="connsiteX772" y="connsiteY772"/>
              </a:cxn>
              <a:cxn ang="0">
                <a:pos x="connsiteX773" y="connsiteY773"/>
              </a:cxn>
              <a:cxn ang="0">
                <a:pos x="connsiteX774" y="connsiteY774"/>
              </a:cxn>
              <a:cxn ang="0">
                <a:pos x="connsiteX775" y="connsiteY775"/>
              </a:cxn>
              <a:cxn ang="0">
                <a:pos x="connsiteX776" y="connsiteY776"/>
              </a:cxn>
              <a:cxn ang="0">
                <a:pos x="connsiteX777" y="connsiteY777"/>
              </a:cxn>
              <a:cxn ang="0">
                <a:pos x="connsiteX778" y="connsiteY778"/>
              </a:cxn>
              <a:cxn ang="0">
                <a:pos x="connsiteX779" y="connsiteY779"/>
              </a:cxn>
              <a:cxn ang="0">
                <a:pos x="connsiteX780" y="connsiteY780"/>
              </a:cxn>
              <a:cxn ang="0">
                <a:pos x="connsiteX781" y="connsiteY781"/>
              </a:cxn>
              <a:cxn ang="0">
                <a:pos x="connsiteX782" y="connsiteY782"/>
              </a:cxn>
              <a:cxn ang="0">
                <a:pos x="connsiteX783" y="connsiteY783"/>
              </a:cxn>
              <a:cxn ang="0">
                <a:pos x="connsiteX784" y="connsiteY784"/>
              </a:cxn>
              <a:cxn ang="0">
                <a:pos x="connsiteX785" y="connsiteY785"/>
              </a:cxn>
              <a:cxn ang="0">
                <a:pos x="connsiteX786" y="connsiteY786"/>
              </a:cxn>
              <a:cxn ang="0">
                <a:pos x="connsiteX787" y="connsiteY787"/>
              </a:cxn>
              <a:cxn ang="0">
                <a:pos x="connsiteX788" y="connsiteY788"/>
              </a:cxn>
              <a:cxn ang="0">
                <a:pos x="connsiteX789" y="connsiteY789"/>
              </a:cxn>
              <a:cxn ang="0">
                <a:pos x="connsiteX790" y="connsiteY790"/>
              </a:cxn>
              <a:cxn ang="0">
                <a:pos x="connsiteX791" y="connsiteY791"/>
              </a:cxn>
              <a:cxn ang="0">
                <a:pos x="connsiteX792" y="connsiteY792"/>
              </a:cxn>
              <a:cxn ang="0">
                <a:pos x="connsiteX793" y="connsiteY793"/>
              </a:cxn>
              <a:cxn ang="0">
                <a:pos x="connsiteX794" y="connsiteY794"/>
              </a:cxn>
              <a:cxn ang="0">
                <a:pos x="connsiteX795" y="connsiteY795"/>
              </a:cxn>
              <a:cxn ang="0">
                <a:pos x="connsiteX796" y="connsiteY796"/>
              </a:cxn>
              <a:cxn ang="0">
                <a:pos x="connsiteX797" y="connsiteY797"/>
              </a:cxn>
              <a:cxn ang="0">
                <a:pos x="connsiteX798" y="connsiteY798"/>
              </a:cxn>
              <a:cxn ang="0">
                <a:pos x="connsiteX799" y="connsiteY799"/>
              </a:cxn>
              <a:cxn ang="0">
                <a:pos x="connsiteX800" y="connsiteY800"/>
              </a:cxn>
              <a:cxn ang="0">
                <a:pos x="connsiteX801" y="connsiteY801"/>
              </a:cxn>
              <a:cxn ang="0">
                <a:pos x="connsiteX802" y="connsiteY802"/>
              </a:cxn>
              <a:cxn ang="0">
                <a:pos x="connsiteX803" y="connsiteY803"/>
              </a:cxn>
              <a:cxn ang="0">
                <a:pos x="connsiteX804" y="connsiteY804"/>
              </a:cxn>
              <a:cxn ang="0">
                <a:pos x="connsiteX805" y="connsiteY805"/>
              </a:cxn>
              <a:cxn ang="0">
                <a:pos x="connsiteX806" y="connsiteY806"/>
              </a:cxn>
              <a:cxn ang="0">
                <a:pos x="connsiteX807" y="connsiteY807"/>
              </a:cxn>
              <a:cxn ang="0">
                <a:pos x="connsiteX808" y="connsiteY808"/>
              </a:cxn>
              <a:cxn ang="0">
                <a:pos x="connsiteX809" y="connsiteY809"/>
              </a:cxn>
              <a:cxn ang="0">
                <a:pos x="connsiteX810" y="connsiteY810"/>
              </a:cxn>
              <a:cxn ang="0">
                <a:pos x="connsiteX811" y="connsiteY811"/>
              </a:cxn>
              <a:cxn ang="0">
                <a:pos x="connsiteX812" y="connsiteY812"/>
              </a:cxn>
              <a:cxn ang="0">
                <a:pos x="connsiteX813" y="connsiteY813"/>
              </a:cxn>
              <a:cxn ang="0">
                <a:pos x="connsiteX814" y="connsiteY814"/>
              </a:cxn>
              <a:cxn ang="0">
                <a:pos x="connsiteX815" y="connsiteY815"/>
              </a:cxn>
              <a:cxn ang="0">
                <a:pos x="connsiteX816" y="connsiteY816"/>
              </a:cxn>
              <a:cxn ang="0">
                <a:pos x="connsiteX817" y="connsiteY817"/>
              </a:cxn>
              <a:cxn ang="0">
                <a:pos x="connsiteX818" y="connsiteY818"/>
              </a:cxn>
              <a:cxn ang="0">
                <a:pos x="connsiteX819" y="connsiteY819"/>
              </a:cxn>
              <a:cxn ang="0">
                <a:pos x="connsiteX820" y="connsiteY820"/>
              </a:cxn>
              <a:cxn ang="0">
                <a:pos x="connsiteX821" y="connsiteY821"/>
              </a:cxn>
              <a:cxn ang="0">
                <a:pos x="connsiteX822" y="connsiteY822"/>
              </a:cxn>
              <a:cxn ang="0">
                <a:pos x="connsiteX823" y="connsiteY823"/>
              </a:cxn>
              <a:cxn ang="0">
                <a:pos x="connsiteX824" y="connsiteY824"/>
              </a:cxn>
              <a:cxn ang="0">
                <a:pos x="connsiteX825" y="connsiteY825"/>
              </a:cxn>
              <a:cxn ang="0">
                <a:pos x="connsiteX826" y="connsiteY826"/>
              </a:cxn>
              <a:cxn ang="0">
                <a:pos x="connsiteX827" y="connsiteY827"/>
              </a:cxn>
              <a:cxn ang="0">
                <a:pos x="connsiteX828" y="connsiteY828"/>
              </a:cxn>
              <a:cxn ang="0">
                <a:pos x="connsiteX829" y="connsiteY829"/>
              </a:cxn>
              <a:cxn ang="0">
                <a:pos x="connsiteX830" y="connsiteY830"/>
              </a:cxn>
              <a:cxn ang="0">
                <a:pos x="connsiteX831" y="connsiteY831"/>
              </a:cxn>
              <a:cxn ang="0">
                <a:pos x="connsiteX832" y="connsiteY832"/>
              </a:cxn>
              <a:cxn ang="0">
                <a:pos x="connsiteX833" y="connsiteY833"/>
              </a:cxn>
              <a:cxn ang="0">
                <a:pos x="connsiteX834" y="connsiteY834"/>
              </a:cxn>
              <a:cxn ang="0">
                <a:pos x="connsiteX835" y="connsiteY835"/>
              </a:cxn>
              <a:cxn ang="0">
                <a:pos x="connsiteX836" y="connsiteY836"/>
              </a:cxn>
              <a:cxn ang="0">
                <a:pos x="connsiteX837" y="connsiteY837"/>
              </a:cxn>
              <a:cxn ang="0">
                <a:pos x="connsiteX838" y="connsiteY838"/>
              </a:cxn>
              <a:cxn ang="0">
                <a:pos x="connsiteX839" y="connsiteY839"/>
              </a:cxn>
              <a:cxn ang="0">
                <a:pos x="connsiteX840" y="connsiteY840"/>
              </a:cxn>
              <a:cxn ang="0">
                <a:pos x="connsiteX841" y="connsiteY841"/>
              </a:cxn>
              <a:cxn ang="0">
                <a:pos x="connsiteX842" y="connsiteY842"/>
              </a:cxn>
              <a:cxn ang="0">
                <a:pos x="connsiteX843" y="connsiteY843"/>
              </a:cxn>
              <a:cxn ang="0">
                <a:pos x="connsiteX844" y="connsiteY844"/>
              </a:cxn>
              <a:cxn ang="0">
                <a:pos x="connsiteX845" y="connsiteY845"/>
              </a:cxn>
              <a:cxn ang="0">
                <a:pos x="connsiteX846" y="connsiteY846"/>
              </a:cxn>
              <a:cxn ang="0">
                <a:pos x="connsiteX847" y="connsiteY847"/>
              </a:cxn>
              <a:cxn ang="0">
                <a:pos x="connsiteX848" y="connsiteY848"/>
              </a:cxn>
              <a:cxn ang="0">
                <a:pos x="connsiteX849" y="connsiteY849"/>
              </a:cxn>
              <a:cxn ang="0">
                <a:pos x="connsiteX850" y="connsiteY850"/>
              </a:cxn>
              <a:cxn ang="0">
                <a:pos x="connsiteX851" y="connsiteY851"/>
              </a:cxn>
              <a:cxn ang="0">
                <a:pos x="connsiteX852" y="connsiteY852"/>
              </a:cxn>
              <a:cxn ang="0">
                <a:pos x="connsiteX853" y="connsiteY853"/>
              </a:cxn>
              <a:cxn ang="0">
                <a:pos x="connsiteX854" y="connsiteY854"/>
              </a:cxn>
              <a:cxn ang="0">
                <a:pos x="connsiteX855" y="connsiteY855"/>
              </a:cxn>
              <a:cxn ang="0">
                <a:pos x="connsiteX856" y="connsiteY856"/>
              </a:cxn>
              <a:cxn ang="0">
                <a:pos x="connsiteX857" y="connsiteY857"/>
              </a:cxn>
              <a:cxn ang="0">
                <a:pos x="connsiteX858" y="connsiteY858"/>
              </a:cxn>
              <a:cxn ang="0">
                <a:pos x="connsiteX859" y="connsiteY859"/>
              </a:cxn>
              <a:cxn ang="0">
                <a:pos x="connsiteX860" y="connsiteY860"/>
              </a:cxn>
              <a:cxn ang="0">
                <a:pos x="connsiteX861" y="connsiteY861"/>
              </a:cxn>
              <a:cxn ang="0">
                <a:pos x="connsiteX862" y="connsiteY862"/>
              </a:cxn>
              <a:cxn ang="0">
                <a:pos x="connsiteX863" y="connsiteY863"/>
              </a:cxn>
              <a:cxn ang="0">
                <a:pos x="connsiteX864" y="connsiteY864"/>
              </a:cxn>
              <a:cxn ang="0">
                <a:pos x="connsiteX865" y="connsiteY865"/>
              </a:cxn>
              <a:cxn ang="0">
                <a:pos x="connsiteX866" y="connsiteY866"/>
              </a:cxn>
              <a:cxn ang="0">
                <a:pos x="connsiteX867" y="connsiteY867"/>
              </a:cxn>
              <a:cxn ang="0">
                <a:pos x="connsiteX868" y="connsiteY868"/>
              </a:cxn>
              <a:cxn ang="0">
                <a:pos x="connsiteX869" y="connsiteY869"/>
              </a:cxn>
              <a:cxn ang="0">
                <a:pos x="connsiteX870" y="connsiteY870"/>
              </a:cxn>
              <a:cxn ang="0">
                <a:pos x="connsiteX871" y="connsiteY871"/>
              </a:cxn>
              <a:cxn ang="0">
                <a:pos x="connsiteX872" y="connsiteY872"/>
              </a:cxn>
              <a:cxn ang="0">
                <a:pos x="connsiteX873" y="connsiteY873"/>
              </a:cxn>
              <a:cxn ang="0">
                <a:pos x="connsiteX874" y="connsiteY874"/>
              </a:cxn>
              <a:cxn ang="0">
                <a:pos x="connsiteX875" y="connsiteY875"/>
              </a:cxn>
              <a:cxn ang="0">
                <a:pos x="connsiteX876" y="connsiteY876"/>
              </a:cxn>
              <a:cxn ang="0">
                <a:pos x="connsiteX877" y="connsiteY877"/>
              </a:cxn>
              <a:cxn ang="0">
                <a:pos x="connsiteX878" y="connsiteY878"/>
              </a:cxn>
              <a:cxn ang="0">
                <a:pos x="connsiteX879" y="connsiteY879"/>
              </a:cxn>
              <a:cxn ang="0">
                <a:pos x="connsiteX880" y="connsiteY880"/>
              </a:cxn>
              <a:cxn ang="0">
                <a:pos x="connsiteX881" y="connsiteY881"/>
              </a:cxn>
              <a:cxn ang="0">
                <a:pos x="connsiteX882" y="connsiteY882"/>
              </a:cxn>
              <a:cxn ang="0">
                <a:pos x="connsiteX883" y="connsiteY883"/>
              </a:cxn>
              <a:cxn ang="0">
                <a:pos x="connsiteX884" y="connsiteY884"/>
              </a:cxn>
              <a:cxn ang="0">
                <a:pos x="connsiteX885" y="connsiteY885"/>
              </a:cxn>
              <a:cxn ang="0">
                <a:pos x="connsiteX886" y="connsiteY886"/>
              </a:cxn>
              <a:cxn ang="0">
                <a:pos x="connsiteX887" y="connsiteY887"/>
              </a:cxn>
              <a:cxn ang="0">
                <a:pos x="connsiteX888" y="connsiteY888"/>
              </a:cxn>
              <a:cxn ang="0">
                <a:pos x="connsiteX889" y="connsiteY889"/>
              </a:cxn>
              <a:cxn ang="0">
                <a:pos x="connsiteX890" y="connsiteY890"/>
              </a:cxn>
              <a:cxn ang="0">
                <a:pos x="connsiteX891" y="connsiteY891"/>
              </a:cxn>
              <a:cxn ang="0">
                <a:pos x="connsiteX892" y="connsiteY892"/>
              </a:cxn>
              <a:cxn ang="0">
                <a:pos x="connsiteX893" y="connsiteY893"/>
              </a:cxn>
              <a:cxn ang="0">
                <a:pos x="connsiteX894" y="connsiteY894"/>
              </a:cxn>
              <a:cxn ang="0">
                <a:pos x="connsiteX895" y="connsiteY895"/>
              </a:cxn>
              <a:cxn ang="0">
                <a:pos x="connsiteX896" y="connsiteY896"/>
              </a:cxn>
              <a:cxn ang="0">
                <a:pos x="connsiteX897" y="connsiteY897"/>
              </a:cxn>
              <a:cxn ang="0">
                <a:pos x="connsiteX898" y="connsiteY898"/>
              </a:cxn>
              <a:cxn ang="0">
                <a:pos x="connsiteX899" y="connsiteY899"/>
              </a:cxn>
              <a:cxn ang="0">
                <a:pos x="connsiteX900" y="connsiteY900"/>
              </a:cxn>
              <a:cxn ang="0">
                <a:pos x="connsiteX901" y="connsiteY901"/>
              </a:cxn>
              <a:cxn ang="0">
                <a:pos x="connsiteX902" y="connsiteY902"/>
              </a:cxn>
              <a:cxn ang="0">
                <a:pos x="connsiteX903" y="connsiteY903"/>
              </a:cxn>
              <a:cxn ang="0">
                <a:pos x="connsiteX904" y="connsiteY904"/>
              </a:cxn>
              <a:cxn ang="0">
                <a:pos x="connsiteX905" y="connsiteY905"/>
              </a:cxn>
              <a:cxn ang="0">
                <a:pos x="connsiteX906" y="connsiteY906"/>
              </a:cxn>
              <a:cxn ang="0">
                <a:pos x="connsiteX907" y="connsiteY907"/>
              </a:cxn>
              <a:cxn ang="0">
                <a:pos x="connsiteX908" y="connsiteY908"/>
              </a:cxn>
              <a:cxn ang="0">
                <a:pos x="connsiteX909" y="connsiteY909"/>
              </a:cxn>
              <a:cxn ang="0">
                <a:pos x="connsiteX910" y="connsiteY910"/>
              </a:cxn>
              <a:cxn ang="0">
                <a:pos x="connsiteX911" y="connsiteY911"/>
              </a:cxn>
              <a:cxn ang="0">
                <a:pos x="connsiteX912" y="connsiteY912"/>
              </a:cxn>
              <a:cxn ang="0">
                <a:pos x="connsiteX913" y="connsiteY913"/>
              </a:cxn>
              <a:cxn ang="0">
                <a:pos x="connsiteX914" y="connsiteY914"/>
              </a:cxn>
              <a:cxn ang="0">
                <a:pos x="connsiteX915" y="connsiteY915"/>
              </a:cxn>
              <a:cxn ang="0">
                <a:pos x="connsiteX916" y="connsiteY916"/>
              </a:cxn>
              <a:cxn ang="0">
                <a:pos x="connsiteX917" y="connsiteY917"/>
              </a:cxn>
              <a:cxn ang="0">
                <a:pos x="connsiteX918" y="connsiteY918"/>
              </a:cxn>
              <a:cxn ang="0">
                <a:pos x="connsiteX919" y="connsiteY919"/>
              </a:cxn>
              <a:cxn ang="0">
                <a:pos x="connsiteX920" y="connsiteY920"/>
              </a:cxn>
              <a:cxn ang="0">
                <a:pos x="connsiteX921" y="connsiteY921"/>
              </a:cxn>
              <a:cxn ang="0">
                <a:pos x="connsiteX922" y="connsiteY922"/>
              </a:cxn>
              <a:cxn ang="0">
                <a:pos x="connsiteX923" y="connsiteY923"/>
              </a:cxn>
              <a:cxn ang="0">
                <a:pos x="connsiteX924" y="connsiteY924"/>
              </a:cxn>
              <a:cxn ang="0">
                <a:pos x="connsiteX925" y="connsiteY925"/>
              </a:cxn>
              <a:cxn ang="0">
                <a:pos x="connsiteX926" y="connsiteY926"/>
              </a:cxn>
              <a:cxn ang="0">
                <a:pos x="connsiteX927" y="connsiteY927"/>
              </a:cxn>
              <a:cxn ang="0">
                <a:pos x="connsiteX928" y="connsiteY928"/>
              </a:cxn>
              <a:cxn ang="0">
                <a:pos x="connsiteX929" y="connsiteY929"/>
              </a:cxn>
              <a:cxn ang="0">
                <a:pos x="connsiteX930" y="connsiteY930"/>
              </a:cxn>
              <a:cxn ang="0">
                <a:pos x="connsiteX931" y="connsiteY931"/>
              </a:cxn>
              <a:cxn ang="0">
                <a:pos x="connsiteX932" y="connsiteY932"/>
              </a:cxn>
              <a:cxn ang="0">
                <a:pos x="connsiteX933" y="connsiteY933"/>
              </a:cxn>
              <a:cxn ang="0">
                <a:pos x="connsiteX934" y="connsiteY934"/>
              </a:cxn>
              <a:cxn ang="0">
                <a:pos x="connsiteX935" y="connsiteY935"/>
              </a:cxn>
              <a:cxn ang="0">
                <a:pos x="connsiteX936" y="connsiteY936"/>
              </a:cxn>
              <a:cxn ang="0">
                <a:pos x="connsiteX937" y="connsiteY937"/>
              </a:cxn>
              <a:cxn ang="0">
                <a:pos x="connsiteX938" y="connsiteY938"/>
              </a:cxn>
              <a:cxn ang="0">
                <a:pos x="connsiteX939" y="connsiteY939"/>
              </a:cxn>
              <a:cxn ang="0">
                <a:pos x="connsiteX940" y="connsiteY940"/>
              </a:cxn>
              <a:cxn ang="0">
                <a:pos x="connsiteX941" y="connsiteY941"/>
              </a:cxn>
              <a:cxn ang="0">
                <a:pos x="connsiteX942" y="connsiteY942"/>
              </a:cxn>
              <a:cxn ang="0">
                <a:pos x="connsiteX943" y="connsiteY943"/>
              </a:cxn>
              <a:cxn ang="0">
                <a:pos x="connsiteX944" y="connsiteY944"/>
              </a:cxn>
              <a:cxn ang="0">
                <a:pos x="connsiteX945" y="connsiteY945"/>
              </a:cxn>
              <a:cxn ang="0">
                <a:pos x="connsiteX946" y="connsiteY946"/>
              </a:cxn>
              <a:cxn ang="0">
                <a:pos x="connsiteX947" y="connsiteY947"/>
              </a:cxn>
              <a:cxn ang="0">
                <a:pos x="connsiteX948" y="connsiteY948"/>
              </a:cxn>
              <a:cxn ang="0">
                <a:pos x="connsiteX949" y="connsiteY949"/>
              </a:cxn>
              <a:cxn ang="0">
                <a:pos x="connsiteX950" y="connsiteY950"/>
              </a:cxn>
              <a:cxn ang="0">
                <a:pos x="connsiteX951" y="connsiteY951"/>
              </a:cxn>
              <a:cxn ang="0">
                <a:pos x="connsiteX952" y="connsiteY952"/>
              </a:cxn>
              <a:cxn ang="0">
                <a:pos x="connsiteX953" y="connsiteY953"/>
              </a:cxn>
              <a:cxn ang="0">
                <a:pos x="connsiteX954" y="connsiteY954"/>
              </a:cxn>
              <a:cxn ang="0">
                <a:pos x="connsiteX955" y="connsiteY955"/>
              </a:cxn>
              <a:cxn ang="0">
                <a:pos x="connsiteX956" y="connsiteY956"/>
              </a:cxn>
              <a:cxn ang="0">
                <a:pos x="connsiteX957" y="connsiteY957"/>
              </a:cxn>
              <a:cxn ang="0">
                <a:pos x="connsiteX958" y="connsiteY958"/>
              </a:cxn>
              <a:cxn ang="0">
                <a:pos x="connsiteX959" y="connsiteY959"/>
              </a:cxn>
              <a:cxn ang="0">
                <a:pos x="connsiteX960" y="connsiteY960"/>
              </a:cxn>
              <a:cxn ang="0">
                <a:pos x="connsiteX961" y="connsiteY961"/>
              </a:cxn>
              <a:cxn ang="0">
                <a:pos x="connsiteX962" y="connsiteY962"/>
              </a:cxn>
              <a:cxn ang="0">
                <a:pos x="connsiteX963" y="connsiteY963"/>
              </a:cxn>
              <a:cxn ang="0">
                <a:pos x="connsiteX964" y="connsiteY964"/>
              </a:cxn>
              <a:cxn ang="0">
                <a:pos x="connsiteX965" y="connsiteY965"/>
              </a:cxn>
              <a:cxn ang="0">
                <a:pos x="connsiteX966" y="connsiteY966"/>
              </a:cxn>
              <a:cxn ang="0">
                <a:pos x="connsiteX967" y="connsiteY967"/>
              </a:cxn>
              <a:cxn ang="0">
                <a:pos x="connsiteX968" y="connsiteY968"/>
              </a:cxn>
              <a:cxn ang="0">
                <a:pos x="connsiteX969" y="connsiteY969"/>
              </a:cxn>
              <a:cxn ang="0">
                <a:pos x="connsiteX970" y="connsiteY970"/>
              </a:cxn>
              <a:cxn ang="0">
                <a:pos x="connsiteX971" y="connsiteY971"/>
              </a:cxn>
              <a:cxn ang="0">
                <a:pos x="connsiteX972" y="connsiteY972"/>
              </a:cxn>
              <a:cxn ang="0">
                <a:pos x="connsiteX973" y="connsiteY973"/>
              </a:cxn>
              <a:cxn ang="0">
                <a:pos x="connsiteX974" y="connsiteY974"/>
              </a:cxn>
              <a:cxn ang="0">
                <a:pos x="connsiteX975" y="connsiteY975"/>
              </a:cxn>
              <a:cxn ang="0">
                <a:pos x="connsiteX976" y="connsiteY976"/>
              </a:cxn>
              <a:cxn ang="0">
                <a:pos x="connsiteX977" y="connsiteY977"/>
              </a:cxn>
              <a:cxn ang="0">
                <a:pos x="connsiteX978" y="connsiteY978"/>
              </a:cxn>
              <a:cxn ang="0">
                <a:pos x="connsiteX979" y="connsiteY979"/>
              </a:cxn>
              <a:cxn ang="0">
                <a:pos x="connsiteX980" y="connsiteY980"/>
              </a:cxn>
              <a:cxn ang="0">
                <a:pos x="connsiteX981" y="connsiteY981"/>
              </a:cxn>
              <a:cxn ang="0">
                <a:pos x="connsiteX982" y="connsiteY982"/>
              </a:cxn>
              <a:cxn ang="0">
                <a:pos x="connsiteX983" y="connsiteY983"/>
              </a:cxn>
              <a:cxn ang="0">
                <a:pos x="connsiteX984" y="connsiteY984"/>
              </a:cxn>
              <a:cxn ang="0">
                <a:pos x="connsiteX985" y="connsiteY985"/>
              </a:cxn>
              <a:cxn ang="0">
                <a:pos x="connsiteX986" y="connsiteY986"/>
              </a:cxn>
              <a:cxn ang="0">
                <a:pos x="connsiteX987" y="connsiteY987"/>
              </a:cxn>
              <a:cxn ang="0">
                <a:pos x="connsiteX988" y="connsiteY988"/>
              </a:cxn>
              <a:cxn ang="0">
                <a:pos x="connsiteX989" y="connsiteY989"/>
              </a:cxn>
              <a:cxn ang="0">
                <a:pos x="connsiteX990" y="connsiteY990"/>
              </a:cxn>
              <a:cxn ang="0">
                <a:pos x="connsiteX991" y="connsiteY991"/>
              </a:cxn>
              <a:cxn ang="0">
                <a:pos x="connsiteX992" y="connsiteY992"/>
              </a:cxn>
              <a:cxn ang="0">
                <a:pos x="connsiteX993" y="connsiteY993"/>
              </a:cxn>
              <a:cxn ang="0">
                <a:pos x="connsiteX994" y="connsiteY994"/>
              </a:cxn>
              <a:cxn ang="0">
                <a:pos x="connsiteX995" y="connsiteY995"/>
              </a:cxn>
              <a:cxn ang="0">
                <a:pos x="connsiteX996" y="connsiteY996"/>
              </a:cxn>
              <a:cxn ang="0">
                <a:pos x="connsiteX997" y="connsiteY997"/>
              </a:cxn>
              <a:cxn ang="0">
                <a:pos x="connsiteX998" y="connsiteY998"/>
              </a:cxn>
              <a:cxn ang="0">
                <a:pos x="connsiteX999" y="connsiteY999"/>
              </a:cxn>
              <a:cxn ang="0">
                <a:pos x="connsiteX1000" y="connsiteY1000"/>
              </a:cxn>
              <a:cxn ang="0">
                <a:pos x="connsiteX1001" y="connsiteY1001"/>
              </a:cxn>
              <a:cxn ang="0">
                <a:pos x="connsiteX1002" y="connsiteY1002"/>
              </a:cxn>
              <a:cxn ang="0">
                <a:pos x="connsiteX1003" y="connsiteY1003"/>
              </a:cxn>
              <a:cxn ang="0">
                <a:pos x="connsiteX1004" y="connsiteY1004"/>
              </a:cxn>
              <a:cxn ang="0">
                <a:pos x="connsiteX1005" y="connsiteY1005"/>
              </a:cxn>
              <a:cxn ang="0">
                <a:pos x="connsiteX1006" y="connsiteY1006"/>
              </a:cxn>
              <a:cxn ang="0">
                <a:pos x="connsiteX1007" y="connsiteY1007"/>
              </a:cxn>
              <a:cxn ang="0">
                <a:pos x="connsiteX1008" y="connsiteY1008"/>
              </a:cxn>
              <a:cxn ang="0">
                <a:pos x="connsiteX1009" y="connsiteY1009"/>
              </a:cxn>
              <a:cxn ang="0">
                <a:pos x="connsiteX1010" y="connsiteY1010"/>
              </a:cxn>
              <a:cxn ang="0">
                <a:pos x="connsiteX1011" y="connsiteY1011"/>
              </a:cxn>
              <a:cxn ang="0">
                <a:pos x="connsiteX1012" y="connsiteY1012"/>
              </a:cxn>
              <a:cxn ang="0">
                <a:pos x="connsiteX1013" y="connsiteY1013"/>
              </a:cxn>
              <a:cxn ang="0">
                <a:pos x="connsiteX1014" y="connsiteY1014"/>
              </a:cxn>
              <a:cxn ang="0">
                <a:pos x="connsiteX1015" y="connsiteY1015"/>
              </a:cxn>
              <a:cxn ang="0">
                <a:pos x="connsiteX1016" y="connsiteY1016"/>
              </a:cxn>
              <a:cxn ang="0">
                <a:pos x="connsiteX1017" y="connsiteY1017"/>
              </a:cxn>
              <a:cxn ang="0">
                <a:pos x="connsiteX1018" y="connsiteY1018"/>
              </a:cxn>
              <a:cxn ang="0">
                <a:pos x="connsiteX1019" y="connsiteY1019"/>
              </a:cxn>
              <a:cxn ang="0">
                <a:pos x="connsiteX1020" y="connsiteY1020"/>
              </a:cxn>
              <a:cxn ang="0">
                <a:pos x="connsiteX1021" y="connsiteY1021"/>
              </a:cxn>
              <a:cxn ang="0">
                <a:pos x="connsiteX1022" y="connsiteY1022"/>
              </a:cxn>
              <a:cxn ang="0">
                <a:pos x="connsiteX1023" y="connsiteY1023"/>
              </a:cxn>
              <a:cxn ang="0">
                <a:pos x="connsiteX1024" y="connsiteY1024"/>
              </a:cxn>
              <a:cxn ang="0">
                <a:pos x="connsiteX1025" y="connsiteY1025"/>
              </a:cxn>
              <a:cxn ang="0">
                <a:pos x="connsiteX1026" y="connsiteY1026"/>
              </a:cxn>
              <a:cxn ang="0">
                <a:pos x="connsiteX1027" y="connsiteY1027"/>
              </a:cxn>
              <a:cxn ang="0">
                <a:pos x="connsiteX1028" y="connsiteY1028"/>
              </a:cxn>
              <a:cxn ang="0">
                <a:pos x="connsiteX1029" y="connsiteY1029"/>
              </a:cxn>
              <a:cxn ang="0">
                <a:pos x="connsiteX1030" y="connsiteY1030"/>
              </a:cxn>
              <a:cxn ang="0">
                <a:pos x="connsiteX1031" y="connsiteY1031"/>
              </a:cxn>
              <a:cxn ang="0">
                <a:pos x="connsiteX1032" y="connsiteY1032"/>
              </a:cxn>
              <a:cxn ang="0">
                <a:pos x="connsiteX1033" y="connsiteY1033"/>
              </a:cxn>
              <a:cxn ang="0">
                <a:pos x="connsiteX1034" y="connsiteY1034"/>
              </a:cxn>
              <a:cxn ang="0">
                <a:pos x="connsiteX1035" y="connsiteY1035"/>
              </a:cxn>
              <a:cxn ang="0">
                <a:pos x="connsiteX1036" y="connsiteY1036"/>
              </a:cxn>
              <a:cxn ang="0">
                <a:pos x="connsiteX1037" y="connsiteY1037"/>
              </a:cxn>
              <a:cxn ang="0">
                <a:pos x="connsiteX1038" y="connsiteY1038"/>
              </a:cxn>
              <a:cxn ang="0">
                <a:pos x="connsiteX1039" y="connsiteY1039"/>
              </a:cxn>
              <a:cxn ang="0">
                <a:pos x="connsiteX1040" y="connsiteY1040"/>
              </a:cxn>
              <a:cxn ang="0">
                <a:pos x="connsiteX1041" y="connsiteY1041"/>
              </a:cxn>
              <a:cxn ang="0">
                <a:pos x="connsiteX1042" y="connsiteY1042"/>
              </a:cxn>
              <a:cxn ang="0">
                <a:pos x="connsiteX1043" y="connsiteY1043"/>
              </a:cxn>
              <a:cxn ang="0">
                <a:pos x="connsiteX1044" y="connsiteY1044"/>
              </a:cxn>
              <a:cxn ang="0">
                <a:pos x="connsiteX1045" y="connsiteY1045"/>
              </a:cxn>
              <a:cxn ang="0">
                <a:pos x="connsiteX1046" y="connsiteY1046"/>
              </a:cxn>
              <a:cxn ang="0">
                <a:pos x="connsiteX1047" y="connsiteY1047"/>
              </a:cxn>
              <a:cxn ang="0">
                <a:pos x="connsiteX1048" y="connsiteY1048"/>
              </a:cxn>
              <a:cxn ang="0">
                <a:pos x="connsiteX1049" y="connsiteY1049"/>
              </a:cxn>
              <a:cxn ang="0">
                <a:pos x="connsiteX1050" y="connsiteY1050"/>
              </a:cxn>
              <a:cxn ang="0">
                <a:pos x="connsiteX1051" y="connsiteY1051"/>
              </a:cxn>
              <a:cxn ang="0">
                <a:pos x="connsiteX1052" y="connsiteY1052"/>
              </a:cxn>
              <a:cxn ang="0">
                <a:pos x="connsiteX1053" y="connsiteY1053"/>
              </a:cxn>
              <a:cxn ang="0">
                <a:pos x="connsiteX1054" y="connsiteY1054"/>
              </a:cxn>
              <a:cxn ang="0">
                <a:pos x="connsiteX1055" y="connsiteY1055"/>
              </a:cxn>
              <a:cxn ang="0">
                <a:pos x="connsiteX1056" y="connsiteY1056"/>
              </a:cxn>
              <a:cxn ang="0">
                <a:pos x="connsiteX1057" y="connsiteY1057"/>
              </a:cxn>
              <a:cxn ang="0">
                <a:pos x="connsiteX1058" y="connsiteY1058"/>
              </a:cxn>
              <a:cxn ang="0">
                <a:pos x="connsiteX1059" y="connsiteY1059"/>
              </a:cxn>
              <a:cxn ang="0">
                <a:pos x="connsiteX1060" y="connsiteY1060"/>
              </a:cxn>
              <a:cxn ang="0">
                <a:pos x="connsiteX1061" y="connsiteY1061"/>
              </a:cxn>
              <a:cxn ang="0">
                <a:pos x="connsiteX1062" y="connsiteY1062"/>
              </a:cxn>
              <a:cxn ang="0">
                <a:pos x="connsiteX1063" y="connsiteY1063"/>
              </a:cxn>
              <a:cxn ang="0">
                <a:pos x="connsiteX1064" y="connsiteY1064"/>
              </a:cxn>
              <a:cxn ang="0">
                <a:pos x="connsiteX1065" y="connsiteY1065"/>
              </a:cxn>
              <a:cxn ang="0">
                <a:pos x="connsiteX1066" y="connsiteY1066"/>
              </a:cxn>
              <a:cxn ang="0">
                <a:pos x="connsiteX1067" y="connsiteY1067"/>
              </a:cxn>
              <a:cxn ang="0">
                <a:pos x="connsiteX1068" y="connsiteY1068"/>
              </a:cxn>
              <a:cxn ang="0">
                <a:pos x="connsiteX1069" y="connsiteY1069"/>
              </a:cxn>
              <a:cxn ang="0">
                <a:pos x="connsiteX1070" y="connsiteY1070"/>
              </a:cxn>
              <a:cxn ang="0">
                <a:pos x="connsiteX1071" y="connsiteY1071"/>
              </a:cxn>
              <a:cxn ang="0">
                <a:pos x="connsiteX1072" y="connsiteY1072"/>
              </a:cxn>
              <a:cxn ang="0">
                <a:pos x="connsiteX1073" y="connsiteY1073"/>
              </a:cxn>
              <a:cxn ang="0">
                <a:pos x="connsiteX1074" y="connsiteY1074"/>
              </a:cxn>
              <a:cxn ang="0">
                <a:pos x="connsiteX1075" y="connsiteY1075"/>
              </a:cxn>
              <a:cxn ang="0">
                <a:pos x="connsiteX1076" y="connsiteY1076"/>
              </a:cxn>
              <a:cxn ang="0">
                <a:pos x="connsiteX1077" y="connsiteY1077"/>
              </a:cxn>
              <a:cxn ang="0">
                <a:pos x="connsiteX1078" y="connsiteY1078"/>
              </a:cxn>
              <a:cxn ang="0">
                <a:pos x="connsiteX1079" y="connsiteY1079"/>
              </a:cxn>
              <a:cxn ang="0">
                <a:pos x="connsiteX1080" y="connsiteY1080"/>
              </a:cxn>
              <a:cxn ang="0">
                <a:pos x="connsiteX1081" y="connsiteY1081"/>
              </a:cxn>
              <a:cxn ang="0">
                <a:pos x="connsiteX1082" y="connsiteY1082"/>
              </a:cxn>
              <a:cxn ang="0">
                <a:pos x="connsiteX1083" y="connsiteY1083"/>
              </a:cxn>
              <a:cxn ang="0">
                <a:pos x="connsiteX1084" y="connsiteY1084"/>
              </a:cxn>
              <a:cxn ang="0">
                <a:pos x="connsiteX1085" y="connsiteY1085"/>
              </a:cxn>
              <a:cxn ang="0">
                <a:pos x="connsiteX1086" y="connsiteY1086"/>
              </a:cxn>
              <a:cxn ang="0">
                <a:pos x="connsiteX1087" y="connsiteY1087"/>
              </a:cxn>
              <a:cxn ang="0">
                <a:pos x="connsiteX1088" y="connsiteY1088"/>
              </a:cxn>
              <a:cxn ang="0">
                <a:pos x="connsiteX1089" y="connsiteY1089"/>
              </a:cxn>
              <a:cxn ang="0">
                <a:pos x="connsiteX1090" y="connsiteY1090"/>
              </a:cxn>
              <a:cxn ang="0">
                <a:pos x="connsiteX1091" y="connsiteY1091"/>
              </a:cxn>
              <a:cxn ang="0">
                <a:pos x="connsiteX1092" y="connsiteY1092"/>
              </a:cxn>
              <a:cxn ang="0">
                <a:pos x="connsiteX1093" y="connsiteY1093"/>
              </a:cxn>
              <a:cxn ang="0">
                <a:pos x="connsiteX1094" y="connsiteY1094"/>
              </a:cxn>
              <a:cxn ang="0">
                <a:pos x="connsiteX1095" y="connsiteY1095"/>
              </a:cxn>
              <a:cxn ang="0">
                <a:pos x="connsiteX1096" y="connsiteY1096"/>
              </a:cxn>
              <a:cxn ang="0">
                <a:pos x="connsiteX1097" y="connsiteY1097"/>
              </a:cxn>
              <a:cxn ang="0">
                <a:pos x="connsiteX1098" y="connsiteY1098"/>
              </a:cxn>
              <a:cxn ang="0">
                <a:pos x="connsiteX1099" y="connsiteY1099"/>
              </a:cxn>
              <a:cxn ang="0">
                <a:pos x="connsiteX1100" y="connsiteY1100"/>
              </a:cxn>
              <a:cxn ang="0">
                <a:pos x="connsiteX1101" y="connsiteY1101"/>
              </a:cxn>
              <a:cxn ang="0">
                <a:pos x="connsiteX1102" y="connsiteY1102"/>
              </a:cxn>
              <a:cxn ang="0">
                <a:pos x="connsiteX1103" y="connsiteY1103"/>
              </a:cxn>
              <a:cxn ang="0">
                <a:pos x="connsiteX1104" y="connsiteY1104"/>
              </a:cxn>
              <a:cxn ang="0">
                <a:pos x="connsiteX1105" y="connsiteY1105"/>
              </a:cxn>
              <a:cxn ang="0">
                <a:pos x="connsiteX1106" y="connsiteY1106"/>
              </a:cxn>
              <a:cxn ang="0">
                <a:pos x="connsiteX1107" y="connsiteY1107"/>
              </a:cxn>
              <a:cxn ang="0">
                <a:pos x="connsiteX1108" y="connsiteY1108"/>
              </a:cxn>
              <a:cxn ang="0">
                <a:pos x="connsiteX1109" y="connsiteY1109"/>
              </a:cxn>
              <a:cxn ang="0">
                <a:pos x="connsiteX1110" y="connsiteY1110"/>
              </a:cxn>
              <a:cxn ang="0">
                <a:pos x="connsiteX1111" y="connsiteY1111"/>
              </a:cxn>
              <a:cxn ang="0">
                <a:pos x="connsiteX1112" y="connsiteY1112"/>
              </a:cxn>
              <a:cxn ang="0">
                <a:pos x="connsiteX1113" y="connsiteY1113"/>
              </a:cxn>
              <a:cxn ang="0">
                <a:pos x="connsiteX1114" y="connsiteY1114"/>
              </a:cxn>
              <a:cxn ang="0">
                <a:pos x="connsiteX1115" y="connsiteY1115"/>
              </a:cxn>
              <a:cxn ang="0">
                <a:pos x="connsiteX1116" y="connsiteY1116"/>
              </a:cxn>
              <a:cxn ang="0">
                <a:pos x="connsiteX1117" y="connsiteY1117"/>
              </a:cxn>
              <a:cxn ang="0">
                <a:pos x="connsiteX1118" y="connsiteY1118"/>
              </a:cxn>
              <a:cxn ang="0">
                <a:pos x="connsiteX1119" y="connsiteY1119"/>
              </a:cxn>
              <a:cxn ang="0">
                <a:pos x="connsiteX1120" y="connsiteY1120"/>
              </a:cxn>
              <a:cxn ang="0">
                <a:pos x="connsiteX1121" y="connsiteY1121"/>
              </a:cxn>
              <a:cxn ang="0">
                <a:pos x="connsiteX1122" y="connsiteY1122"/>
              </a:cxn>
              <a:cxn ang="0">
                <a:pos x="connsiteX1123" y="connsiteY1123"/>
              </a:cxn>
              <a:cxn ang="0">
                <a:pos x="connsiteX1124" y="connsiteY1124"/>
              </a:cxn>
              <a:cxn ang="0">
                <a:pos x="connsiteX1125" y="connsiteY1125"/>
              </a:cxn>
              <a:cxn ang="0">
                <a:pos x="connsiteX1126" y="connsiteY1126"/>
              </a:cxn>
              <a:cxn ang="0">
                <a:pos x="connsiteX1127" y="connsiteY1127"/>
              </a:cxn>
              <a:cxn ang="0">
                <a:pos x="connsiteX1128" y="connsiteY1128"/>
              </a:cxn>
              <a:cxn ang="0">
                <a:pos x="connsiteX1129" y="connsiteY1129"/>
              </a:cxn>
              <a:cxn ang="0">
                <a:pos x="connsiteX1130" y="connsiteY1130"/>
              </a:cxn>
              <a:cxn ang="0">
                <a:pos x="connsiteX1131" y="connsiteY1131"/>
              </a:cxn>
              <a:cxn ang="0">
                <a:pos x="connsiteX1132" y="connsiteY1132"/>
              </a:cxn>
              <a:cxn ang="0">
                <a:pos x="connsiteX1133" y="connsiteY1133"/>
              </a:cxn>
              <a:cxn ang="0">
                <a:pos x="connsiteX1134" y="connsiteY1134"/>
              </a:cxn>
              <a:cxn ang="0">
                <a:pos x="connsiteX1135" y="connsiteY1135"/>
              </a:cxn>
              <a:cxn ang="0">
                <a:pos x="connsiteX1136" y="connsiteY1136"/>
              </a:cxn>
              <a:cxn ang="0">
                <a:pos x="connsiteX1137" y="connsiteY1137"/>
              </a:cxn>
              <a:cxn ang="0">
                <a:pos x="connsiteX1138" y="connsiteY1138"/>
              </a:cxn>
              <a:cxn ang="0">
                <a:pos x="connsiteX1139" y="connsiteY1139"/>
              </a:cxn>
              <a:cxn ang="0">
                <a:pos x="connsiteX1140" y="connsiteY1140"/>
              </a:cxn>
              <a:cxn ang="0">
                <a:pos x="connsiteX1141" y="connsiteY1141"/>
              </a:cxn>
              <a:cxn ang="0">
                <a:pos x="connsiteX1142" y="connsiteY1142"/>
              </a:cxn>
              <a:cxn ang="0">
                <a:pos x="connsiteX1143" y="connsiteY1143"/>
              </a:cxn>
              <a:cxn ang="0">
                <a:pos x="connsiteX1144" y="connsiteY1144"/>
              </a:cxn>
              <a:cxn ang="0">
                <a:pos x="connsiteX1145" y="connsiteY1145"/>
              </a:cxn>
              <a:cxn ang="0">
                <a:pos x="connsiteX1146" y="connsiteY1146"/>
              </a:cxn>
              <a:cxn ang="0">
                <a:pos x="connsiteX1147" y="connsiteY1147"/>
              </a:cxn>
              <a:cxn ang="0">
                <a:pos x="connsiteX1148" y="connsiteY1148"/>
              </a:cxn>
              <a:cxn ang="0">
                <a:pos x="connsiteX1149" y="connsiteY1149"/>
              </a:cxn>
              <a:cxn ang="0">
                <a:pos x="connsiteX1150" y="connsiteY1150"/>
              </a:cxn>
              <a:cxn ang="0">
                <a:pos x="connsiteX1151" y="connsiteY1151"/>
              </a:cxn>
              <a:cxn ang="0">
                <a:pos x="connsiteX1152" y="connsiteY1152"/>
              </a:cxn>
              <a:cxn ang="0">
                <a:pos x="connsiteX1153" y="connsiteY1153"/>
              </a:cxn>
              <a:cxn ang="0">
                <a:pos x="connsiteX1154" y="connsiteY1154"/>
              </a:cxn>
              <a:cxn ang="0">
                <a:pos x="connsiteX1155" y="connsiteY1155"/>
              </a:cxn>
              <a:cxn ang="0">
                <a:pos x="connsiteX1156" y="connsiteY1156"/>
              </a:cxn>
              <a:cxn ang="0">
                <a:pos x="connsiteX1157" y="connsiteY1157"/>
              </a:cxn>
              <a:cxn ang="0">
                <a:pos x="connsiteX1158" y="connsiteY1158"/>
              </a:cxn>
              <a:cxn ang="0">
                <a:pos x="connsiteX1159" y="connsiteY1159"/>
              </a:cxn>
              <a:cxn ang="0">
                <a:pos x="connsiteX1160" y="connsiteY1160"/>
              </a:cxn>
              <a:cxn ang="0">
                <a:pos x="connsiteX1161" y="connsiteY1161"/>
              </a:cxn>
              <a:cxn ang="0">
                <a:pos x="connsiteX1162" y="connsiteY1162"/>
              </a:cxn>
              <a:cxn ang="0">
                <a:pos x="connsiteX1163" y="connsiteY1163"/>
              </a:cxn>
              <a:cxn ang="0">
                <a:pos x="connsiteX1164" y="connsiteY1164"/>
              </a:cxn>
              <a:cxn ang="0">
                <a:pos x="connsiteX1165" y="connsiteY1165"/>
              </a:cxn>
              <a:cxn ang="0">
                <a:pos x="connsiteX1166" y="connsiteY1166"/>
              </a:cxn>
              <a:cxn ang="0">
                <a:pos x="connsiteX1167" y="connsiteY1167"/>
              </a:cxn>
              <a:cxn ang="0">
                <a:pos x="connsiteX1168" y="connsiteY1168"/>
              </a:cxn>
              <a:cxn ang="0">
                <a:pos x="connsiteX1169" y="connsiteY1169"/>
              </a:cxn>
              <a:cxn ang="0">
                <a:pos x="connsiteX1170" y="connsiteY1170"/>
              </a:cxn>
              <a:cxn ang="0">
                <a:pos x="connsiteX1171" y="connsiteY1171"/>
              </a:cxn>
              <a:cxn ang="0">
                <a:pos x="connsiteX1172" y="connsiteY1172"/>
              </a:cxn>
              <a:cxn ang="0">
                <a:pos x="connsiteX1173" y="connsiteY1173"/>
              </a:cxn>
              <a:cxn ang="0">
                <a:pos x="connsiteX1174" y="connsiteY1174"/>
              </a:cxn>
              <a:cxn ang="0">
                <a:pos x="connsiteX1175" y="connsiteY1175"/>
              </a:cxn>
              <a:cxn ang="0">
                <a:pos x="connsiteX1176" y="connsiteY1176"/>
              </a:cxn>
              <a:cxn ang="0">
                <a:pos x="connsiteX1177" y="connsiteY1177"/>
              </a:cxn>
              <a:cxn ang="0">
                <a:pos x="connsiteX1178" y="connsiteY1178"/>
              </a:cxn>
              <a:cxn ang="0">
                <a:pos x="connsiteX1179" y="connsiteY1179"/>
              </a:cxn>
              <a:cxn ang="0">
                <a:pos x="connsiteX1180" y="connsiteY1180"/>
              </a:cxn>
              <a:cxn ang="0">
                <a:pos x="connsiteX1181" y="connsiteY1181"/>
              </a:cxn>
              <a:cxn ang="0">
                <a:pos x="connsiteX1182" y="connsiteY1182"/>
              </a:cxn>
              <a:cxn ang="0">
                <a:pos x="connsiteX1183" y="connsiteY1183"/>
              </a:cxn>
              <a:cxn ang="0">
                <a:pos x="connsiteX1184" y="connsiteY1184"/>
              </a:cxn>
              <a:cxn ang="0">
                <a:pos x="connsiteX1185" y="connsiteY1185"/>
              </a:cxn>
              <a:cxn ang="0">
                <a:pos x="connsiteX1186" y="connsiteY1186"/>
              </a:cxn>
              <a:cxn ang="0">
                <a:pos x="connsiteX1187" y="connsiteY1187"/>
              </a:cxn>
              <a:cxn ang="0">
                <a:pos x="connsiteX1188" y="connsiteY1188"/>
              </a:cxn>
              <a:cxn ang="0">
                <a:pos x="connsiteX1189" y="connsiteY1189"/>
              </a:cxn>
              <a:cxn ang="0">
                <a:pos x="connsiteX1190" y="connsiteY1190"/>
              </a:cxn>
              <a:cxn ang="0">
                <a:pos x="connsiteX1191" y="connsiteY1191"/>
              </a:cxn>
              <a:cxn ang="0">
                <a:pos x="connsiteX1192" y="connsiteY1192"/>
              </a:cxn>
              <a:cxn ang="0">
                <a:pos x="connsiteX1193" y="connsiteY1193"/>
              </a:cxn>
              <a:cxn ang="0">
                <a:pos x="connsiteX1194" y="connsiteY1194"/>
              </a:cxn>
              <a:cxn ang="0">
                <a:pos x="connsiteX1195" y="connsiteY1195"/>
              </a:cxn>
              <a:cxn ang="0">
                <a:pos x="connsiteX1196" y="connsiteY1196"/>
              </a:cxn>
              <a:cxn ang="0">
                <a:pos x="connsiteX1197" y="connsiteY1197"/>
              </a:cxn>
              <a:cxn ang="0">
                <a:pos x="connsiteX1198" y="connsiteY1198"/>
              </a:cxn>
              <a:cxn ang="0">
                <a:pos x="connsiteX1199" y="connsiteY1199"/>
              </a:cxn>
              <a:cxn ang="0">
                <a:pos x="connsiteX1200" y="connsiteY1200"/>
              </a:cxn>
              <a:cxn ang="0">
                <a:pos x="connsiteX1201" y="connsiteY1201"/>
              </a:cxn>
              <a:cxn ang="0">
                <a:pos x="connsiteX1202" y="connsiteY1202"/>
              </a:cxn>
              <a:cxn ang="0">
                <a:pos x="connsiteX1203" y="connsiteY1203"/>
              </a:cxn>
              <a:cxn ang="0">
                <a:pos x="connsiteX1204" y="connsiteY1204"/>
              </a:cxn>
              <a:cxn ang="0">
                <a:pos x="connsiteX1205" y="connsiteY1205"/>
              </a:cxn>
              <a:cxn ang="0">
                <a:pos x="connsiteX1206" y="connsiteY1206"/>
              </a:cxn>
              <a:cxn ang="0">
                <a:pos x="connsiteX1207" y="connsiteY1207"/>
              </a:cxn>
              <a:cxn ang="0">
                <a:pos x="connsiteX1208" y="connsiteY1208"/>
              </a:cxn>
              <a:cxn ang="0">
                <a:pos x="connsiteX1209" y="connsiteY1209"/>
              </a:cxn>
              <a:cxn ang="0">
                <a:pos x="connsiteX1210" y="connsiteY1210"/>
              </a:cxn>
              <a:cxn ang="0">
                <a:pos x="connsiteX1211" y="connsiteY1211"/>
              </a:cxn>
              <a:cxn ang="0">
                <a:pos x="connsiteX1212" y="connsiteY1212"/>
              </a:cxn>
              <a:cxn ang="0">
                <a:pos x="connsiteX1213" y="connsiteY1213"/>
              </a:cxn>
              <a:cxn ang="0">
                <a:pos x="connsiteX1214" y="connsiteY1214"/>
              </a:cxn>
              <a:cxn ang="0">
                <a:pos x="connsiteX1215" y="connsiteY1215"/>
              </a:cxn>
              <a:cxn ang="0">
                <a:pos x="connsiteX1216" y="connsiteY1216"/>
              </a:cxn>
              <a:cxn ang="0">
                <a:pos x="connsiteX1217" y="connsiteY1217"/>
              </a:cxn>
              <a:cxn ang="0">
                <a:pos x="connsiteX1218" y="connsiteY1218"/>
              </a:cxn>
              <a:cxn ang="0">
                <a:pos x="connsiteX1219" y="connsiteY1219"/>
              </a:cxn>
              <a:cxn ang="0">
                <a:pos x="connsiteX1220" y="connsiteY1220"/>
              </a:cxn>
              <a:cxn ang="0">
                <a:pos x="connsiteX1221" y="connsiteY1221"/>
              </a:cxn>
              <a:cxn ang="0">
                <a:pos x="connsiteX1222" y="connsiteY1222"/>
              </a:cxn>
              <a:cxn ang="0">
                <a:pos x="connsiteX1223" y="connsiteY1223"/>
              </a:cxn>
              <a:cxn ang="0">
                <a:pos x="connsiteX1224" y="connsiteY1224"/>
              </a:cxn>
              <a:cxn ang="0">
                <a:pos x="connsiteX1225" y="connsiteY1225"/>
              </a:cxn>
              <a:cxn ang="0">
                <a:pos x="connsiteX1226" y="connsiteY1226"/>
              </a:cxn>
              <a:cxn ang="0">
                <a:pos x="connsiteX1227" y="connsiteY1227"/>
              </a:cxn>
              <a:cxn ang="0">
                <a:pos x="connsiteX1228" y="connsiteY1228"/>
              </a:cxn>
              <a:cxn ang="0">
                <a:pos x="connsiteX1229" y="connsiteY1229"/>
              </a:cxn>
              <a:cxn ang="0">
                <a:pos x="connsiteX1230" y="connsiteY1230"/>
              </a:cxn>
              <a:cxn ang="0">
                <a:pos x="connsiteX1231" y="connsiteY1231"/>
              </a:cxn>
              <a:cxn ang="0">
                <a:pos x="connsiteX1232" y="connsiteY1232"/>
              </a:cxn>
              <a:cxn ang="0">
                <a:pos x="connsiteX1233" y="connsiteY1233"/>
              </a:cxn>
              <a:cxn ang="0">
                <a:pos x="connsiteX1234" y="connsiteY1234"/>
              </a:cxn>
              <a:cxn ang="0">
                <a:pos x="connsiteX1235" y="connsiteY1235"/>
              </a:cxn>
              <a:cxn ang="0">
                <a:pos x="connsiteX1236" y="connsiteY1236"/>
              </a:cxn>
              <a:cxn ang="0">
                <a:pos x="connsiteX1237" y="connsiteY1237"/>
              </a:cxn>
              <a:cxn ang="0">
                <a:pos x="connsiteX1238" y="connsiteY1238"/>
              </a:cxn>
              <a:cxn ang="0">
                <a:pos x="connsiteX1239" y="connsiteY1239"/>
              </a:cxn>
              <a:cxn ang="0">
                <a:pos x="connsiteX1240" y="connsiteY1240"/>
              </a:cxn>
              <a:cxn ang="0">
                <a:pos x="connsiteX1241" y="connsiteY1241"/>
              </a:cxn>
              <a:cxn ang="0">
                <a:pos x="connsiteX1242" y="connsiteY1242"/>
              </a:cxn>
              <a:cxn ang="0">
                <a:pos x="connsiteX1243" y="connsiteY1243"/>
              </a:cxn>
              <a:cxn ang="0">
                <a:pos x="connsiteX1244" y="connsiteY1244"/>
              </a:cxn>
              <a:cxn ang="0">
                <a:pos x="connsiteX1245" y="connsiteY1245"/>
              </a:cxn>
              <a:cxn ang="0">
                <a:pos x="connsiteX1246" y="connsiteY1246"/>
              </a:cxn>
              <a:cxn ang="0">
                <a:pos x="connsiteX1247" y="connsiteY1247"/>
              </a:cxn>
              <a:cxn ang="0">
                <a:pos x="connsiteX1248" y="connsiteY1248"/>
              </a:cxn>
              <a:cxn ang="0">
                <a:pos x="connsiteX1249" y="connsiteY1249"/>
              </a:cxn>
              <a:cxn ang="0">
                <a:pos x="connsiteX1250" y="connsiteY1250"/>
              </a:cxn>
              <a:cxn ang="0">
                <a:pos x="connsiteX1251" y="connsiteY1251"/>
              </a:cxn>
              <a:cxn ang="0">
                <a:pos x="connsiteX1252" y="connsiteY1252"/>
              </a:cxn>
              <a:cxn ang="0">
                <a:pos x="connsiteX1253" y="connsiteY1253"/>
              </a:cxn>
              <a:cxn ang="0">
                <a:pos x="connsiteX1254" y="connsiteY1254"/>
              </a:cxn>
              <a:cxn ang="0">
                <a:pos x="connsiteX1255" y="connsiteY1255"/>
              </a:cxn>
              <a:cxn ang="0">
                <a:pos x="connsiteX1256" y="connsiteY1256"/>
              </a:cxn>
              <a:cxn ang="0">
                <a:pos x="connsiteX1257" y="connsiteY1257"/>
              </a:cxn>
              <a:cxn ang="0">
                <a:pos x="connsiteX1258" y="connsiteY1258"/>
              </a:cxn>
              <a:cxn ang="0">
                <a:pos x="connsiteX1259" y="connsiteY1259"/>
              </a:cxn>
              <a:cxn ang="0">
                <a:pos x="connsiteX1260" y="connsiteY1260"/>
              </a:cxn>
              <a:cxn ang="0">
                <a:pos x="connsiteX1261" y="connsiteY1261"/>
              </a:cxn>
              <a:cxn ang="0">
                <a:pos x="connsiteX1262" y="connsiteY1262"/>
              </a:cxn>
              <a:cxn ang="0">
                <a:pos x="connsiteX1263" y="connsiteY1263"/>
              </a:cxn>
              <a:cxn ang="0">
                <a:pos x="connsiteX1264" y="connsiteY1264"/>
              </a:cxn>
              <a:cxn ang="0">
                <a:pos x="connsiteX1265" y="connsiteY1265"/>
              </a:cxn>
              <a:cxn ang="0">
                <a:pos x="connsiteX1266" y="connsiteY1266"/>
              </a:cxn>
              <a:cxn ang="0">
                <a:pos x="connsiteX1267" y="connsiteY1267"/>
              </a:cxn>
              <a:cxn ang="0">
                <a:pos x="connsiteX1268" y="connsiteY1268"/>
              </a:cxn>
              <a:cxn ang="0">
                <a:pos x="connsiteX1269" y="connsiteY1269"/>
              </a:cxn>
              <a:cxn ang="0">
                <a:pos x="connsiteX1270" y="connsiteY1270"/>
              </a:cxn>
              <a:cxn ang="0">
                <a:pos x="connsiteX1271" y="connsiteY1271"/>
              </a:cxn>
              <a:cxn ang="0">
                <a:pos x="connsiteX1272" y="connsiteY1272"/>
              </a:cxn>
              <a:cxn ang="0">
                <a:pos x="connsiteX1273" y="connsiteY1273"/>
              </a:cxn>
              <a:cxn ang="0">
                <a:pos x="connsiteX1274" y="connsiteY1274"/>
              </a:cxn>
              <a:cxn ang="0">
                <a:pos x="connsiteX1275" y="connsiteY1275"/>
              </a:cxn>
              <a:cxn ang="0">
                <a:pos x="connsiteX1276" y="connsiteY1276"/>
              </a:cxn>
              <a:cxn ang="0">
                <a:pos x="connsiteX1277" y="connsiteY1277"/>
              </a:cxn>
              <a:cxn ang="0">
                <a:pos x="connsiteX1278" y="connsiteY1278"/>
              </a:cxn>
              <a:cxn ang="0">
                <a:pos x="connsiteX1279" y="connsiteY1279"/>
              </a:cxn>
              <a:cxn ang="0">
                <a:pos x="connsiteX1280" y="connsiteY1280"/>
              </a:cxn>
              <a:cxn ang="0">
                <a:pos x="connsiteX1281" y="connsiteY1281"/>
              </a:cxn>
              <a:cxn ang="0">
                <a:pos x="connsiteX1282" y="connsiteY1282"/>
              </a:cxn>
              <a:cxn ang="0">
                <a:pos x="connsiteX1283" y="connsiteY1283"/>
              </a:cxn>
              <a:cxn ang="0">
                <a:pos x="connsiteX1284" y="connsiteY1284"/>
              </a:cxn>
              <a:cxn ang="0">
                <a:pos x="connsiteX1285" y="connsiteY1285"/>
              </a:cxn>
              <a:cxn ang="0">
                <a:pos x="connsiteX1286" y="connsiteY1286"/>
              </a:cxn>
              <a:cxn ang="0">
                <a:pos x="connsiteX1287" y="connsiteY1287"/>
              </a:cxn>
              <a:cxn ang="0">
                <a:pos x="connsiteX1288" y="connsiteY1288"/>
              </a:cxn>
              <a:cxn ang="0">
                <a:pos x="connsiteX1289" y="connsiteY1289"/>
              </a:cxn>
              <a:cxn ang="0">
                <a:pos x="connsiteX1290" y="connsiteY1290"/>
              </a:cxn>
              <a:cxn ang="0">
                <a:pos x="connsiteX1291" y="connsiteY1291"/>
              </a:cxn>
              <a:cxn ang="0">
                <a:pos x="connsiteX1292" y="connsiteY1292"/>
              </a:cxn>
              <a:cxn ang="0">
                <a:pos x="connsiteX1293" y="connsiteY1293"/>
              </a:cxn>
              <a:cxn ang="0">
                <a:pos x="connsiteX1294" y="connsiteY1294"/>
              </a:cxn>
              <a:cxn ang="0">
                <a:pos x="connsiteX1295" y="connsiteY1295"/>
              </a:cxn>
              <a:cxn ang="0">
                <a:pos x="connsiteX1296" y="connsiteY1296"/>
              </a:cxn>
              <a:cxn ang="0">
                <a:pos x="connsiteX1297" y="connsiteY1297"/>
              </a:cxn>
              <a:cxn ang="0">
                <a:pos x="connsiteX1298" y="connsiteY1298"/>
              </a:cxn>
              <a:cxn ang="0">
                <a:pos x="connsiteX1299" y="connsiteY1299"/>
              </a:cxn>
              <a:cxn ang="0">
                <a:pos x="connsiteX1300" y="connsiteY1300"/>
              </a:cxn>
              <a:cxn ang="0">
                <a:pos x="connsiteX1301" y="connsiteY1301"/>
              </a:cxn>
              <a:cxn ang="0">
                <a:pos x="connsiteX1302" y="connsiteY1302"/>
              </a:cxn>
              <a:cxn ang="0">
                <a:pos x="connsiteX1303" y="connsiteY1303"/>
              </a:cxn>
              <a:cxn ang="0">
                <a:pos x="connsiteX1304" y="connsiteY1304"/>
              </a:cxn>
              <a:cxn ang="0">
                <a:pos x="connsiteX1305" y="connsiteY1305"/>
              </a:cxn>
              <a:cxn ang="0">
                <a:pos x="connsiteX1306" y="connsiteY1306"/>
              </a:cxn>
              <a:cxn ang="0">
                <a:pos x="connsiteX1307" y="connsiteY1307"/>
              </a:cxn>
              <a:cxn ang="0">
                <a:pos x="connsiteX1308" y="connsiteY1308"/>
              </a:cxn>
              <a:cxn ang="0">
                <a:pos x="connsiteX1309" y="connsiteY1309"/>
              </a:cxn>
              <a:cxn ang="0">
                <a:pos x="connsiteX1310" y="connsiteY1310"/>
              </a:cxn>
              <a:cxn ang="0">
                <a:pos x="connsiteX1311" y="connsiteY1311"/>
              </a:cxn>
              <a:cxn ang="0">
                <a:pos x="connsiteX1312" y="connsiteY1312"/>
              </a:cxn>
              <a:cxn ang="0">
                <a:pos x="connsiteX1313" y="connsiteY1313"/>
              </a:cxn>
              <a:cxn ang="0">
                <a:pos x="connsiteX1314" y="connsiteY1314"/>
              </a:cxn>
              <a:cxn ang="0">
                <a:pos x="connsiteX1315" y="connsiteY1315"/>
              </a:cxn>
              <a:cxn ang="0">
                <a:pos x="connsiteX1316" y="connsiteY1316"/>
              </a:cxn>
              <a:cxn ang="0">
                <a:pos x="connsiteX1317" y="connsiteY1317"/>
              </a:cxn>
              <a:cxn ang="0">
                <a:pos x="connsiteX1318" y="connsiteY1318"/>
              </a:cxn>
              <a:cxn ang="0">
                <a:pos x="connsiteX1319" y="connsiteY1319"/>
              </a:cxn>
              <a:cxn ang="0">
                <a:pos x="connsiteX1320" y="connsiteY1320"/>
              </a:cxn>
              <a:cxn ang="0">
                <a:pos x="connsiteX1321" y="connsiteY1321"/>
              </a:cxn>
              <a:cxn ang="0">
                <a:pos x="connsiteX1322" y="connsiteY1322"/>
              </a:cxn>
              <a:cxn ang="0">
                <a:pos x="connsiteX1323" y="connsiteY1323"/>
              </a:cxn>
              <a:cxn ang="0">
                <a:pos x="connsiteX1324" y="connsiteY1324"/>
              </a:cxn>
              <a:cxn ang="0">
                <a:pos x="connsiteX1325" y="connsiteY1325"/>
              </a:cxn>
              <a:cxn ang="0">
                <a:pos x="connsiteX1326" y="connsiteY1326"/>
              </a:cxn>
              <a:cxn ang="0">
                <a:pos x="connsiteX1327" y="connsiteY1327"/>
              </a:cxn>
              <a:cxn ang="0">
                <a:pos x="connsiteX1328" y="connsiteY1328"/>
              </a:cxn>
              <a:cxn ang="0">
                <a:pos x="connsiteX1329" y="connsiteY1329"/>
              </a:cxn>
              <a:cxn ang="0">
                <a:pos x="connsiteX1330" y="connsiteY1330"/>
              </a:cxn>
              <a:cxn ang="0">
                <a:pos x="connsiteX1331" y="connsiteY1331"/>
              </a:cxn>
              <a:cxn ang="0">
                <a:pos x="connsiteX1332" y="connsiteY1332"/>
              </a:cxn>
              <a:cxn ang="0">
                <a:pos x="connsiteX1333" y="connsiteY1333"/>
              </a:cxn>
              <a:cxn ang="0">
                <a:pos x="connsiteX1334" y="connsiteY1334"/>
              </a:cxn>
              <a:cxn ang="0">
                <a:pos x="connsiteX1335" y="connsiteY1335"/>
              </a:cxn>
              <a:cxn ang="0">
                <a:pos x="connsiteX1336" y="connsiteY1336"/>
              </a:cxn>
              <a:cxn ang="0">
                <a:pos x="connsiteX1337" y="connsiteY1337"/>
              </a:cxn>
              <a:cxn ang="0">
                <a:pos x="connsiteX1338" y="connsiteY1338"/>
              </a:cxn>
              <a:cxn ang="0">
                <a:pos x="connsiteX1339" y="connsiteY1339"/>
              </a:cxn>
              <a:cxn ang="0">
                <a:pos x="connsiteX1340" y="connsiteY1340"/>
              </a:cxn>
              <a:cxn ang="0">
                <a:pos x="connsiteX1341" y="connsiteY1341"/>
              </a:cxn>
              <a:cxn ang="0">
                <a:pos x="connsiteX1342" y="connsiteY1342"/>
              </a:cxn>
              <a:cxn ang="0">
                <a:pos x="connsiteX1343" y="connsiteY1343"/>
              </a:cxn>
              <a:cxn ang="0">
                <a:pos x="connsiteX1344" y="connsiteY1344"/>
              </a:cxn>
              <a:cxn ang="0">
                <a:pos x="connsiteX1345" y="connsiteY1345"/>
              </a:cxn>
              <a:cxn ang="0">
                <a:pos x="connsiteX1346" y="connsiteY1346"/>
              </a:cxn>
              <a:cxn ang="0">
                <a:pos x="connsiteX1347" y="connsiteY1347"/>
              </a:cxn>
              <a:cxn ang="0">
                <a:pos x="connsiteX1348" y="connsiteY1348"/>
              </a:cxn>
              <a:cxn ang="0">
                <a:pos x="connsiteX1349" y="connsiteY1349"/>
              </a:cxn>
              <a:cxn ang="0">
                <a:pos x="connsiteX1350" y="connsiteY1350"/>
              </a:cxn>
              <a:cxn ang="0">
                <a:pos x="connsiteX1351" y="connsiteY1351"/>
              </a:cxn>
              <a:cxn ang="0">
                <a:pos x="connsiteX1352" y="connsiteY1352"/>
              </a:cxn>
              <a:cxn ang="0">
                <a:pos x="connsiteX1353" y="connsiteY1353"/>
              </a:cxn>
              <a:cxn ang="0">
                <a:pos x="connsiteX1354" y="connsiteY1354"/>
              </a:cxn>
              <a:cxn ang="0">
                <a:pos x="connsiteX1355" y="connsiteY1355"/>
              </a:cxn>
              <a:cxn ang="0">
                <a:pos x="connsiteX1356" y="connsiteY1356"/>
              </a:cxn>
              <a:cxn ang="0">
                <a:pos x="connsiteX1357" y="connsiteY1357"/>
              </a:cxn>
              <a:cxn ang="0">
                <a:pos x="connsiteX1358" y="connsiteY1358"/>
              </a:cxn>
              <a:cxn ang="0">
                <a:pos x="connsiteX1359" y="connsiteY1359"/>
              </a:cxn>
              <a:cxn ang="0">
                <a:pos x="connsiteX1360" y="connsiteY1360"/>
              </a:cxn>
              <a:cxn ang="0">
                <a:pos x="connsiteX1361" y="connsiteY1361"/>
              </a:cxn>
              <a:cxn ang="0">
                <a:pos x="connsiteX1362" y="connsiteY1362"/>
              </a:cxn>
              <a:cxn ang="0">
                <a:pos x="connsiteX1363" y="connsiteY1363"/>
              </a:cxn>
              <a:cxn ang="0">
                <a:pos x="connsiteX1364" y="connsiteY1364"/>
              </a:cxn>
              <a:cxn ang="0">
                <a:pos x="connsiteX1365" y="connsiteY1365"/>
              </a:cxn>
              <a:cxn ang="0">
                <a:pos x="connsiteX1366" y="connsiteY1366"/>
              </a:cxn>
              <a:cxn ang="0">
                <a:pos x="connsiteX1367" y="connsiteY1367"/>
              </a:cxn>
              <a:cxn ang="0">
                <a:pos x="connsiteX1368" y="connsiteY1368"/>
              </a:cxn>
              <a:cxn ang="0">
                <a:pos x="connsiteX1369" y="connsiteY1369"/>
              </a:cxn>
              <a:cxn ang="0">
                <a:pos x="connsiteX1370" y="connsiteY1370"/>
              </a:cxn>
              <a:cxn ang="0">
                <a:pos x="connsiteX1371" y="connsiteY1371"/>
              </a:cxn>
              <a:cxn ang="0">
                <a:pos x="connsiteX1372" y="connsiteY1372"/>
              </a:cxn>
              <a:cxn ang="0">
                <a:pos x="connsiteX1373" y="connsiteY1373"/>
              </a:cxn>
              <a:cxn ang="0">
                <a:pos x="connsiteX1374" y="connsiteY1374"/>
              </a:cxn>
              <a:cxn ang="0">
                <a:pos x="connsiteX1375" y="connsiteY1375"/>
              </a:cxn>
              <a:cxn ang="0">
                <a:pos x="connsiteX1376" y="connsiteY1376"/>
              </a:cxn>
              <a:cxn ang="0">
                <a:pos x="connsiteX1377" y="connsiteY1377"/>
              </a:cxn>
              <a:cxn ang="0">
                <a:pos x="connsiteX1378" y="connsiteY1378"/>
              </a:cxn>
              <a:cxn ang="0">
                <a:pos x="connsiteX1379" y="connsiteY1379"/>
              </a:cxn>
              <a:cxn ang="0">
                <a:pos x="connsiteX1380" y="connsiteY1380"/>
              </a:cxn>
              <a:cxn ang="0">
                <a:pos x="connsiteX1381" y="connsiteY1381"/>
              </a:cxn>
              <a:cxn ang="0">
                <a:pos x="connsiteX1382" y="connsiteY1382"/>
              </a:cxn>
              <a:cxn ang="0">
                <a:pos x="connsiteX1383" y="connsiteY1383"/>
              </a:cxn>
              <a:cxn ang="0">
                <a:pos x="connsiteX1384" y="connsiteY1384"/>
              </a:cxn>
              <a:cxn ang="0">
                <a:pos x="connsiteX1385" y="connsiteY1385"/>
              </a:cxn>
              <a:cxn ang="0">
                <a:pos x="connsiteX1386" y="connsiteY1386"/>
              </a:cxn>
              <a:cxn ang="0">
                <a:pos x="connsiteX1387" y="connsiteY1387"/>
              </a:cxn>
              <a:cxn ang="0">
                <a:pos x="connsiteX1388" y="connsiteY1388"/>
              </a:cxn>
              <a:cxn ang="0">
                <a:pos x="connsiteX1389" y="connsiteY1389"/>
              </a:cxn>
              <a:cxn ang="0">
                <a:pos x="connsiteX1390" y="connsiteY1390"/>
              </a:cxn>
              <a:cxn ang="0">
                <a:pos x="connsiteX1391" y="connsiteY1391"/>
              </a:cxn>
              <a:cxn ang="0">
                <a:pos x="connsiteX1392" y="connsiteY1392"/>
              </a:cxn>
              <a:cxn ang="0">
                <a:pos x="connsiteX1393" y="connsiteY1393"/>
              </a:cxn>
              <a:cxn ang="0">
                <a:pos x="connsiteX1394" y="connsiteY1394"/>
              </a:cxn>
              <a:cxn ang="0">
                <a:pos x="connsiteX1395" y="connsiteY1395"/>
              </a:cxn>
              <a:cxn ang="0">
                <a:pos x="connsiteX1396" y="connsiteY1396"/>
              </a:cxn>
              <a:cxn ang="0">
                <a:pos x="connsiteX1397" y="connsiteY1397"/>
              </a:cxn>
              <a:cxn ang="0">
                <a:pos x="connsiteX1398" y="connsiteY1398"/>
              </a:cxn>
              <a:cxn ang="0">
                <a:pos x="connsiteX1399" y="connsiteY1399"/>
              </a:cxn>
              <a:cxn ang="0">
                <a:pos x="connsiteX1400" y="connsiteY1400"/>
              </a:cxn>
              <a:cxn ang="0">
                <a:pos x="connsiteX1401" y="connsiteY1401"/>
              </a:cxn>
              <a:cxn ang="0">
                <a:pos x="connsiteX1402" y="connsiteY1402"/>
              </a:cxn>
              <a:cxn ang="0">
                <a:pos x="connsiteX1403" y="connsiteY1403"/>
              </a:cxn>
              <a:cxn ang="0">
                <a:pos x="connsiteX1404" y="connsiteY1404"/>
              </a:cxn>
              <a:cxn ang="0">
                <a:pos x="connsiteX1405" y="connsiteY1405"/>
              </a:cxn>
              <a:cxn ang="0">
                <a:pos x="connsiteX1406" y="connsiteY1406"/>
              </a:cxn>
              <a:cxn ang="0">
                <a:pos x="connsiteX1407" y="connsiteY1407"/>
              </a:cxn>
              <a:cxn ang="0">
                <a:pos x="connsiteX1408" y="connsiteY1408"/>
              </a:cxn>
              <a:cxn ang="0">
                <a:pos x="connsiteX1409" y="connsiteY1409"/>
              </a:cxn>
              <a:cxn ang="0">
                <a:pos x="connsiteX1410" y="connsiteY1410"/>
              </a:cxn>
              <a:cxn ang="0">
                <a:pos x="connsiteX1411" y="connsiteY1411"/>
              </a:cxn>
              <a:cxn ang="0">
                <a:pos x="connsiteX1412" y="connsiteY1412"/>
              </a:cxn>
              <a:cxn ang="0">
                <a:pos x="connsiteX1413" y="connsiteY1413"/>
              </a:cxn>
              <a:cxn ang="0">
                <a:pos x="connsiteX1414" y="connsiteY1414"/>
              </a:cxn>
              <a:cxn ang="0">
                <a:pos x="connsiteX1415" y="connsiteY1415"/>
              </a:cxn>
              <a:cxn ang="0">
                <a:pos x="connsiteX1416" y="connsiteY1416"/>
              </a:cxn>
              <a:cxn ang="0">
                <a:pos x="connsiteX1417" y="connsiteY1417"/>
              </a:cxn>
              <a:cxn ang="0">
                <a:pos x="connsiteX1418" y="connsiteY1418"/>
              </a:cxn>
              <a:cxn ang="0">
                <a:pos x="connsiteX1419" y="connsiteY1419"/>
              </a:cxn>
              <a:cxn ang="0">
                <a:pos x="connsiteX1420" y="connsiteY1420"/>
              </a:cxn>
              <a:cxn ang="0">
                <a:pos x="connsiteX1421" y="connsiteY1421"/>
              </a:cxn>
              <a:cxn ang="0">
                <a:pos x="connsiteX1422" y="connsiteY1422"/>
              </a:cxn>
              <a:cxn ang="0">
                <a:pos x="connsiteX1423" y="connsiteY1423"/>
              </a:cxn>
              <a:cxn ang="0">
                <a:pos x="connsiteX1424" y="connsiteY1424"/>
              </a:cxn>
              <a:cxn ang="0">
                <a:pos x="connsiteX1425" y="connsiteY1425"/>
              </a:cxn>
              <a:cxn ang="0">
                <a:pos x="connsiteX1426" y="connsiteY1426"/>
              </a:cxn>
              <a:cxn ang="0">
                <a:pos x="connsiteX1427" y="connsiteY1427"/>
              </a:cxn>
              <a:cxn ang="0">
                <a:pos x="connsiteX1428" y="connsiteY1428"/>
              </a:cxn>
              <a:cxn ang="0">
                <a:pos x="connsiteX1429" y="connsiteY1429"/>
              </a:cxn>
              <a:cxn ang="0">
                <a:pos x="connsiteX1430" y="connsiteY1430"/>
              </a:cxn>
              <a:cxn ang="0">
                <a:pos x="connsiteX1431" y="connsiteY1431"/>
              </a:cxn>
              <a:cxn ang="0">
                <a:pos x="connsiteX1432" y="connsiteY1432"/>
              </a:cxn>
              <a:cxn ang="0">
                <a:pos x="connsiteX1433" y="connsiteY1433"/>
              </a:cxn>
              <a:cxn ang="0">
                <a:pos x="connsiteX1434" y="connsiteY1434"/>
              </a:cxn>
              <a:cxn ang="0">
                <a:pos x="connsiteX1435" y="connsiteY1435"/>
              </a:cxn>
              <a:cxn ang="0">
                <a:pos x="connsiteX1436" y="connsiteY1436"/>
              </a:cxn>
              <a:cxn ang="0">
                <a:pos x="connsiteX1437" y="connsiteY1437"/>
              </a:cxn>
              <a:cxn ang="0">
                <a:pos x="connsiteX1438" y="connsiteY1438"/>
              </a:cxn>
              <a:cxn ang="0">
                <a:pos x="connsiteX1439" y="connsiteY1439"/>
              </a:cxn>
              <a:cxn ang="0">
                <a:pos x="connsiteX1440" y="connsiteY1440"/>
              </a:cxn>
              <a:cxn ang="0">
                <a:pos x="connsiteX1441" y="connsiteY1441"/>
              </a:cxn>
              <a:cxn ang="0">
                <a:pos x="connsiteX1442" y="connsiteY1442"/>
              </a:cxn>
              <a:cxn ang="0">
                <a:pos x="connsiteX1443" y="connsiteY1443"/>
              </a:cxn>
              <a:cxn ang="0">
                <a:pos x="connsiteX1444" y="connsiteY1444"/>
              </a:cxn>
              <a:cxn ang="0">
                <a:pos x="connsiteX1445" y="connsiteY1445"/>
              </a:cxn>
              <a:cxn ang="0">
                <a:pos x="connsiteX1446" y="connsiteY1446"/>
              </a:cxn>
              <a:cxn ang="0">
                <a:pos x="connsiteX1447" y="connsiteY1447"/>
              </a:cxn>
              <a:cxn ang="0">
                <a:pos x="connsiteX1448" y="connsiteY1448"/>
              </a:cxn>
              <a:cxn ang="0">
                <a:pos x="connsiteX1449" y="connsiteY1449"/>
              </a:cxn>
              <a:cxn ang="0">
                <a:pos x="connsiteX1450" y="connsiteY1450"/>
              </a:cxn>
              <a:cxn ang="0">
                <a:pos x="connsiteX1451" y="connsiteY1451"/>
              </a:cxn>
              <a:cxn ang="0">
                <a:pos x="connsiteX1452" y="connsiteY1452"/>
              </a:cxn>
              <a:cxn ang="0">
                <a:pos x="connsiteX1453" y="connsiteY1453"/>
              </a:cxn>
              <a:cxn ang="0">
                <a:pos x="connsiteX1454" y="connsiteY1454"/>
              </a:cxn>
              <a:cxn ang="0">
                <a:pos x="connsiteX1455" y="connsiteY1455"/>
              </a:cxn>
              <a:cxn ang="0">
                <a:pos x="connsiteX1456" y="connsiteY1456"/>
              </a:cxn>
              <a:cxn ang="0">
                <a:pos x="connsiteX1457" y="connsiteY1457"/>
              </a:cxn>
              <a:cxn ang="0">
                <a:pos x="connsiteX1458" y="connsiteY1458"/>
              </a:cxn>
              <a:cxn ang="0">
                <a:pos x="connsiteX1459" y="connsiteY1459"/>
              </a:cxn>
              <a:cxn ang="0">
                <a:pos x="connsiteX1460" y="connsiteY1460"/>
              </a:cxn>
              <a:cxn ang="0">
                <a:pos x="connsiteX1461" y="connsiteY1461"/>
              </a:cxn>
              <a:cxn ang="0">
                <a:pos x="connsiteX1462" y="connsiteY1462"/>
              </a:cxn>
              <a:cxn ang="0">
                <a:pos x="connsiteX1463" y="connsiteY1463"/>
              </a:cxn>
              <a:cxn ang="0">
                <a:pos x="connsiteX1464" y="connsiteY1464"/>
              </a:cxn>
              <a:cxn ang="0">
                <a:pos x="connsiteX1465" y="connsiteY1465"/>
              </a:cxn>
              <a:cxn ang="0">
                <a:pos x="connsiteX1466" y="connsiteY1466"/>
              </a:cxn>
              <a:cxn ang="0">
                <a:pos x="connsiteX1467" y="connsiteY1467"/>
              </a:cxn>
              <a:cxn ang="0">
                <a:pos x="connsiteX1468" y="connsiteY1468"/>
              </a:cxn>
              <a:cxn ang="0">
                <a:pos x="connsiteX1469" y="connsiteY1469"/>
              </a:cxn>
              <a:cxn ang="0">
                <a:pos x="connsiteX1470" y="connsiteY1470"/>
              </a:cxn>
              <a:cxn ang="0">
                <a:pos x="connsiteX1471" y="connsiteY1471"/>
              </a:cxn>
              <a:cxn ang="0">
                <a:pos x="connsiteX1472" y="connsiteY1472"/>
              </a:cxn>
              <a:cxn ang="0">
                <a:pos x="connsiteX1473" y="connsiteY1473"/>
              </a:cxn>
              <a:cxn ang="0">
                <a:pos x="connsiteX1474" y="connsiteY1474"/>
              </a:cxn>
              <a:cxn ang="0">
                <a:pos x="connsiteX1475" y="connsiteY1475"/>
              </a:cxn>
              <a:cxn ang="0">
                <a:pos x="connsiteX1476" y="connsiteY1476"/>
              </a:cxn>
              <a:cxn ang="0">
                <a:pos x="connsiteX1477" y="connsiteY1477"/>
              </a:cxn>
              <a:cxn ang="0">
                <a:pos x="connsiteX1478" y="connsiteY1478"/>
              </a:cxn>
              <a:cxn ang="0">
                <a:pos x="connsiteX1479" y="connsiteY1479"/>
              </a:cxn>
              <a:cxn ang="0">
                <a:pos x="connsiteX1480" y="connsiteY1480"/>
              </a:cxn>
              <a:cxn ang="0">
                <a:pos x="connsiteX1481" y="connsiteY1481"/>
              </a:cxn>
              <a:cxn ang="0">
                <a:pos x="connsiteX1482" y="connsiteY1482"/>
              </a:cxn>
              <a:cxn ang="0">
                <a:pos x="connsiteX1483" y="connsiteY1483"/>
              </a:cxn>
              <a:cxn ang="0">
                <a:pos x="connsiteX1484" y="connsiteY1484"/>
              </a:cxn>
              <a:cxn ang="0">
                <a:pos x="connsiteX1485" y="connsiteY1485"/>
              </a:cxn>
              <a:cxn ang="0">
                <a:pos x="connsiteX1486" y="connsiteY1486"/>
              </a:cxn>
              <a:cxn ang="0">
                <a:pos x="connsiteX1487" y="connsiteY1487"/>
              </a:cxn>
              <a:cxn ang="0">
                <a:pos x="connsiteX1488" y="connsiteY1488"/>
              </a:cxn>
              <a:cxn ang="0">
                <a:pos x="connsiteX1489" y="connsiteY1489"/>
              </a:cxn>
              <a:cxn ang="0">
                <a:pos x="connsiteX1490" y="connsiteY1490"/>
              </a:cxn>
              <a:cxn ang="0">
                <a:pos x="connsiteX1491" y="connsiteY1491"/>
              </a:cxn>
              <a:cxn ang="0">
                <a:pos x="connsiteX1492" y="connsiteY1492"/>
              </a:cxn>
              <a:cxn ang="0">
                <a:pos x="connsiteX1493" y="connsiteY1493"/>
              </a:cxn>
              <a:cxn ang="0">
                <a:pos x="connsiteX1494" y="connsiteY1494"/>
              </a:cxn>
              <a:cxn ang="0">
                <a:pos x="connsiteX1495" y="connsiteY1495"/>
              </a:cxn>
              <a:cxn ang="0">
                <a:pos x="connsiteX1496" y="connsiteY1496"/>
              </a:cxn>
              <a:cxn ang="0">
                <a:pos x="connsiteX1497" y="connsiteY1497"/>
              </a:cxn>
              <a:cxn ang="0">
                <a:pos x="connsiteX1498" y="connsiteY1498"/>
              </a:cxn>
              <a:cxn ang="0">
                <a:pos x="connsiteX1499" y="connsiteY1499"/>
              </a:cxn>
              <a:cxn ang="0">
                <a:pos x="connsiteX1500" y="connsiteY1500"/>
              </a:cxn>
              <a:cxn ang="0">
                <a:pos x="connsiteX1501" y="connsiteY1501"/>
              </a:cxn>
              <a:cxn ang="0">
                <a:pos x="connsiteX1502" y="connsiteY1502"/>
              </a:cxn>
              <a:cxn ang="0">
                <a:pos x="connsiteX1503" y="connsiteY1503"/>
              </a:cxn>
              <a:cxn ang="0">
                <a:pos x="connsiteX1504" y="connsiteY1504"/>
              </a:cxn>
              <a:cxn ang="0">
                <a:pos x="connsiteX1505" y="connsiteY1505"/>
              </a:cxn>
              <a:cxn ang="0">
                <a:pos x="connsiteX1506" y="connsiteY1506"/>
              </a:cxn>
              <a:cxn ang="0">
                <a:pos x="connsiteX1507" y="connsiteY1507"/>
              </a:cxn>
              <a:cxn ang="0">
                <a:pos x="connsiteX1508" y="connsiteY1508"/>
              </a:cxn>
              <a:cxn ang="0">
                <a:pos x="connsiteX1509" y="connsiteY1509"/>
              </a:cxn>
              <a:cxn ang="0">
                <a:pos x="connsiteX1510" y="connsiteY1510"/>
              </a:cxn>
              <a:cxn ang="0">
                <a:pos x="connsiteX1511" y="connsiteY1511"/>
              </a:cxn>
              <a:cxn ang="0">
                <a:pos x="connsiteX1512" y="connsiteY1512"/>
              </a:cxn>
              <a:cxn ang="0">
                <a:pos x="connsiteX1513" y="connsiteY1513"/>
              </a:cxn>
              <a:cxn ang="0">
                <a:pos x="connsiteX1514" y="connsiteY1514"/>
              </a:cxn>
              <a:cxn ang="0">
                <a:pos x="connsiteX1515" y="connsiteY1515"/>
              </a:cxn>
              <a:cxn ang="0">
                <a:pos x="connsiteX1516" y="connsiteY1516"/>
              </a:cxn>
              <a:cxn ang="0">
                <a:pos x="connsiteX1517" y="connsiteY1517"/>
              </a:cxn>
              <a:cxn ang="0">
                <a:pos x="connsiteX1518" y="connsiteY1518"/>
              </a:cxn>
              <a:cxn ang="0">
                <a:pos x="connsiteX1519" y="connsiteY1519"/>
              </a:cxn>
              <a:cxn ang="0">
                <a:pos x="connsiteX1520" y="connsiteY1520"/>
              </a:cxn>
              <a:cxn ang="0">
                <a:pos x="connsiteX1521" y="connsiteY1521"/>
              </a:cxn>
              <a:cxn ang="0">
                <a:pos x="connsiteX1522" y="connsiteY1522"/>
              </a:cxn>
              <a:cxn ang="0">
                <a:pos x="connsiteX1523" y="connsiteY1523"/>
              </a:cxn>
              <a:cxn ang="0">
                <a:pos x="connsiteX1524" y="connsiteY1524"/>
              </a:cxn>
              <a:cxn ang="0">
                <a:pos x="connsiteX1525" y="connsiteY1525"/>
              </a:cxn>
              <a:cxn ang="0">
                <a:pos x="connsiteX1526" y="connsiteY1526"/>
              </a:cxn>
              <a:cxn ang="0">
                <a:pos x="connsiteX1527" y="connsiteY1527"/>
              </a:cxn>
              <a:cxn ang="0">
                <a:pos x="connsiteX1528" y="connsiteY1528"/>
              </a:cxn>
              <a:cxn ang="0">
                <a:pos x="connsiteX1529" y="connsiteY1529"/>
              </a:cxn>
              <a:cxn ang="0">
                <a:pos x="connsiteX1530" y="connsiteY1530"/>
              </a:cxn>
              <a:cxn ang="0">
                <a:pos x="connsiteX1531" y="connsiteY1531"/>
              </a:cxn>
              <a:cxn ang="0">
                <a:pos x="connsiteX1532" y="connsiteY1532"/>
              </a:cxn>
              <a:cxn ang="0">
                <a:pos x="connsiteX1533" y="connsiteY1533"/>
              </a:cxn>
              <a:cxn ang="0">
                <a:pos x="connsiteX1534" y="connsiteY1534"/>
              </a:cxn>
              <a:cxn ang="0">
                <a:pos x="connsiteX1535" y="connsiteY1535"/>
              </a:cxn>
              <a:cxn ang="0">
                <a:pos x="connsiteX1536" y="connsiteY1536"/>
              </a:cxn>
              <a:cxn ang="0">
                <a:pos x="connsiteX1537" y="connsiteY1537"/>
              </a:cxn>
              <a:cxn ang="0">
                <a:pos x="connsiteX1538" y="connsiteY1538"/>
              </a:cxn>
              <a:cxn ang="0">
                <a:pos x="connsiteX1539" y="connsiteY1539"/>
              </a:cxn>
              <a:cxn ang="0">
                <a:pos x="connsiteX1540" y="connsiteY1540"/>
              </a:cxn>
              <a:cxn ang="0">
                <a:pos x="connsiteX1541" y="connsiteY1541"/>
              </a:cxn>
              <a:cxn ang="0">
                <a:pos x="connsiteX1542" y="connsiteY1542"/>
              </a:cxn>
              <a:cxn ang="0">
                <a:pos x="connsiteX1543" y="connsiteY1543"/>
              </a:cxn>
              <a:cxn ang="0">
                <a:pos x="connsiteX1544" y="connsiteY1544"/>
              </a:cxn>
              <a:cxn ang="0">
                <a:pos x="connsiteX1545" y="connsiteY1545"/>
              </a:cxn>
              <a:cxn ang="0">
                <a:pos x="connsiteX1546" y="connsiteY1546"/>
              </a:cxn>
              <a:cxn ang="0">
                <a:pos x="connsiteX1547" y="connsiteY1547"/>
              </a:cxn>
              <a:cxn ang="0">
                <a:pos x="connsiteX1548" y="connsiteY1548"/>
              </a:cxn>
              <a:cxn ang="0">
                <a:pos x="connsiteX1549" y="connsiteY1549"/>
              </a:cxn>
              <a:cxn ang="0">
                <a:pos x="connsiteX1550" y="connsiteY1550"/>
              </a:cxn>
              <a:cxn ang="0">
                <a:pos x="connsiteX1551" y="connsiteY1551"/>
              </a:cxn>
              <a:cxn ang="0">
                <a:pos x="connsiteX1552" y="connsiteY1552"/>
              </a:cxn>
              <a:cxn ang="0">
                <a:pos x="connsiteX1553" y="connsiteY1553"/>
              </a:cxn>
              <a:cxn ang="0">
                <a:pos x="connsiteX1554" y="connsiteY1554"/>
              </a:cxn>
              <a:cxn ang="0">
                <a:pos x="connsiteX1555" y="connsiteY1555"/>
              </a:cxn>
              <a:cxn ang="0">
                <a:pos x="connsiteX1556" y="connsiteY1556"/>
              </a:cxn>
              <a:cxn ang="0">
                <a:pos x="connsiteX1557" y="connsiteY1557"/>
              </a:cxn>
              <a:cxn ang="0">
                <a:pos x="connsiteX1558" y="connsiteY1558"/>
              </a:cxn>
              <a:cxn ang="0">
                <a:pos x="connsiteX1559" y="connsiteY1559"/>
              </a:cxn>
              <a:cxn ang="0">
                <a:pos x="connsiteX1560" y="connsiteY1560"/>
              </a:cxn>
              <a:cxn ang="0">
                <a:pos x="connsiteX1561" y="connsiteY1561"/>
              </a:cxn>
              <a:cxn ang="0">
                <a:pos x="connsiteX1562" y="connsiteY1562"/>
              </a:cxn>
              <a:cxn ang="0">
                <a:pos x="connsiteX1563" y="connsiteY1563"/>
              </a:cxn>
              <a:cxn ang="0">
                <a:pos x="connsiteX1564" y="connsiteY1564"/>
              </a:cxn>
              <a:cxn ang="0">
                <a:pos x="connsiteX1565" y="connsiteY1565"/>
              </a:cxn>
              <a:cxn ang="0">
                <a:pos x="connsiteX1566" y="connsiteY1566"/>
              </a:cxn>
              <a:cxn ang="0">
                <a:pos x="connsiteX1567" y="connsiteY1567"/>
              </a:cxn>
              <a:cxn ang="0">
                <a:pos x="connsiteX1568" y="connsiteY1568"/>
              </a:cxn>
              <a:cxn ang="0">
                <a:pos x="connsiteX1569" y="connsiteY1569"/>
              </a:cxn>
              <a:cxn ang="0">
                <a:pos x="connsiteX1570" y="connsiteY1570"/>
              </a:cxn>
              <a:cxn ang="0">
                <a:pos x="connsiteX1571" y="connsiteY1571"/>
              </a:cxn>
              <a:cxn ang="0">
                <a:pos x="connsiteX1572" y="connsiteY1572"/>
              </a:cxn>
              <a:cxn ang="0">
                <a:pos x="connsiteX1573" y="connsiteY1573"/>
              </a:cxn>
              <a:cxn ang="0">
                <a:pos x="connsiteX1574" y="connsiteY1574"/>
              </a:cxn>
              <a:cxn ang="0">
                <a:pos x="connsiteX1575" y="connsiteY1575"/>
              </a:cxn>
              <a:cxn ang="0">
                <a:pos x="connsiteX1576" y="connsiteY1576"/>
              </a:cxn>
              <a:cxn ang="0">
                <a:pos x="connsiteX1577" y="connsiteY1577"/>
              </a:cxn>
              <a:cxn ang="0">
                <a:pos x="connsiteX1578" y="connsiteY1578"/>
              </a:cxn>
              <a:cxn ang="0">
                <a:pos x="connsiteX1579" y="connsiteY1579"/>
              </a:cxn>
              <a:cxn ang="0">
                <a:pos x="connsiteX1580" y="connsiteY1580"/>
              </a:cxn>
              <a:cxn ang="0">
                <a:pos x="connsiteX1581" y="connsiteY1581"/>
              </a:cxn>
              <a:cxn ang="0">
                <a:pos x="connsiteX1582" y="connsiteY1582"/>
              </a:cxn>
              <a:cxn ang="0">
                <a:pos x="connsiteX1583" y="connsiteY1583"/>
              </a:cxn>
              <a:cxn ang="0">
                <a:pos x="connsiteX1584" y="connsiteY1584"/>
              </a:cxn>
              <a:cxn ang="0">
                <a:pos x="connsiteX1585" y="connsiteY1585"/>
              </a:cxn>
              <a:cxn ang="0">
                <a:pos x="connsiteX1586" y="connsiteY1586"/>
              </a:cxn>
              <a:cxn ang="0">
                <a:pos x="connsiteX1587" y="connsiteY1587"/>
              </a:cxn>
              <a:cxn ang="0">
                <a:pos x="connsiteX1588" y="connsiteY1588"/>
              </a:cxn>
              <a:cxn ang="0">
                <a:pos x="connsiteX1589" y="connsiteY1589"/>
              </a:cxn>
              <a:cxn ang="0">
                <a:pos x="connsiteX1590" y="connsiteY1590"/>
              </a:cxn>
              <a:cxn ang="0">
                <a:pos x="connsiteX1591" y="connsiteY1591"/>
              </a:cxn>
              <a:cxn ang="0">
                <a:pos x="connsiteX1592" y="connsiteY1592"/>
              </a:cxn>
              <a:cxn ang="0">
                <a:pos x="connsiteX1593" y="connsiteY1593"/>
              </a:cxn>
              <a:cxn ang="0">
                <a:pos x="connsiteX1594" y="connsiteY1594"/>
              </a:cxn>
              <a:cxn ang="0">
                <a:pos x="connsiteX1595" y="connsiteY1595"/>
              </a:cxn>
              <a:cxn ang="0">
                <a:pos x="connsiteX1596" y="connsiteY1596"/>
              </a:cxn>
              <a:cxn ang="0">
                <a:pos x="connsiteX1597" y="connsiteY1597"/>
              </a:cxn>
              <a:cxn ang="0">
                <a:pos x="connsiteX1598" y="connsiteY1598"/>
              </a:cxn>
              <a:cxn ang="0">
                <a:pos x="connsiteX1599" y="connsiteY1599"/>
              </a:cxn>
              <a:cxn ang="0">
                <a:pos x="connsiteX1600" y="connsiteY1600"/>
              </a:cxn>
              <a:cxn ang="0">
                <a:pos x="connsiteX1601" y="connsiteY1601"/>
              </a:cxn>
              <a:cxn ang="0">
                <a:pos x="connsiteX1602" y="connsiteY1602"/>
              </a:cxn>
              <a:cxn ang="0">
                <a:pos x="connsiteX1603" y="connsiteY1603"/>
              </a:cxn>
              <a:cxn ang="0">
                <a:pos x="connsiteX1604" y="connsiteY1604"/>
              </a:cxn>
              <a:cxn ang="0">
                <a:pos x="connsiteX1605" y="connsiteY1605"/>
              </a:cxn>
              <a:cxn ang="0">
                <a:pos x="connsiteX1606" y="connsiteY1606"/>
              </a:cxn>
              <a:cxn ang="0">
                <a:pos x="connsiteX1607" y="connsiteY1607"/>
              </a:cxn>
              <a:cxn ang="0">
                <a:pos x="connsiteX1608" y="connsiteY1608"/>
              </a:cxn>
              <a:cxn ang="0">
                <a:pos x="connsiteX1609" y="connsiteY1609"/>
              </a:cxn>
              <a:cxn ang="0">
                <a:pos x="connsiteX1610" y="connsiteY1610"/>
              </a:cxn>
              <a:cxn ang="0">
                <a:pos x="connsiteX1611" y="connsiteY1611"/>
              </a:cxn>
              <a:cxn ang="0">
                <a:pos x="connsiteX1612" y="connsiteY1612"/>
              </a:cxn>
              <a:cxn ang="0">
                <a:pos x="connsiteX1613" y="connsiteY1613"/>
              </a:cxn>
              <a:cxn ang="0">
                <a:pos x="connsiteX1614" y="connsiteY1614"/>
              </a:cxn>
              <a:cxn ang="0">
                <a:pos x="connsiteX1615" y="connsiteY1615"/>
              </a:cxn>
              <a:cxn ang="0">
                <a:pos x="connsiteX1616" y="connsiteY1616"/>
              </a:cxn>
              <a:cxn ang="0">
                <a:pos x="connsiteX1617" y="connsiteY1617"/>
              </a:cxn>
              <a:cxn ang="0">
                <a:pos x="connsiteX1618" y="connsiteY1618"/>
              </a:cxn>
              <a:cxn ang="0">
                <a:pos x="connsiteX1619" y="connsiteY1619"/>
              </a:cxn>
              <a:cxn ang="0">
                <a:pos x="connsiteX1620" y="connsiteY1620"/>
              </a:cxn>
              <a:cxn ang="0">
                <a:pos x="connsiteX1621" y="connsiteY1621"/>
              </a:cxn>
              <a:cxn ang="0">
                <a:pos x="connsiteX1622" y="connsiteY1622"/>
              </a:cxn>
              <a:cxn ang="0">
                <a:pos x="connsiteX1623" y="connsiteY1623"/>
              </a:cxn>
              <a:cxn ang="0">
                <a:pos x="connsiteX1624" y="connsiteY1624"/>
              </a:cxn>
              <a:cxn ang="0">
                <a:pos x="connsiteX1625" y="connsiteY1625"/>
              </a:cxn>
              <a:cxn ang="0">
                <a:pos x="connsiteX1626" y="connsiteY1626"/>
              </a:cxn>
              <a:cxn ang="0">
                <a:pos x="connsiteX1627" y="connsiteY1627"/>
              </a:cxn>
              <a:cxn ang="0">
                <a:pos x="connsiteX1628" y="connsiteY1628"/>
              </a:cxn>
              <a:cxn ang="0">
                <a:pos x="connsiteX1629" y="connsiteY1629"/>
              </a:cxn>
              <a:cxn ang="0">
                <a:pos x="connsiteX1630" y="connsiteY1630"/>
              </a:cxn>
              <a:cxn ang="0">
                <a:pos x="connsiteX1631" y="connsiteY1631"/>
              </a:cxn>
              <a:cxn ang="0">
                <a:pos x="connsiteX1632" y="connsiteY1632"/>
              </a:cxn>
              <a:cxn ang="0">
                <a:pos x="connsiteX1633" y="connsiteY1633"/>
              </a:cxn>
              <a:cxn ang="0">
                <a:pos x="connsiteX1634" y="connsiteY1634"/>
              </a:cxn>
              <a:cxn ang="0">
                <a:pos x="connsiteX1635" y="connsiteY1635"/>
              </a:cxn>
              <a:cxn ang="0">
                <a:pos x="connsiteX1636" y="connsiteY1636"/>
              </a:cxn>
              <a:cxn ang="0">
                <a:pos x="connsiteX1637" y="connsiteY1637"/>
              </a:cxn>
              <a:cxn ang="0">
                <a:pos x="connsiteX1638" y="connsiteY1638"/>
              </a:cxn>
              <a:cxn ang="0">
                <a:pos x="connsiteX1639" y="connsiteY1639"/>
              </a:cxn>
              <a:cxn ang="0">
                <a:pos x="connsiteX1640" y="connsiteY1640"/>
              </a:cxn>
              <a:cxn ang="0">
                <a:pos x="connsiteX1641" y="connsiteY1641"/>
              </a:cxn>
              <a:cxn ang="0">
                <a:pos x="connsiteX1642" y="connsiteY1642"/>
              </a:cxn>
              <a:cxn ang="0">
                <a:pos x="connsiteX1643" y="connsiteY1643"/>
              </a:cxn>
              <a:cxn ang="0">
                <a:pos x="connsiteX1644" y="connsiteY1644"/>
              </a:cxn>
              <a:cxn ang="0">
                <a:pos x="connsiteX1645" y="connsiteY1645"/>
              </a:cxn>
              <a:cxn ang="0">
                <a:pos x="connsiteX1646" y="connsiteY1646"/>
              </a:cxn>
              <a:cxn ang="0">
                <a:pos x="connsiteX1647" y="connsiteY1647"/>
              </a:cxn>
              <a:cxn ang="0">
                <a:pos x="connsiteX1648" y="connsiteY1648"/>
              </a:cxn>
              <a:cxn ang="0">
                <a:pos x="connsiteX1649" y="connsiteY1649"/>
              </a:cxn>
              <a:cxn ang="0">
                <a:pos x="connsiteX1650" y="connsiteY1650"/>
              </a:cxn>
              <a:cxn ang="0">
                <a:pos x="connsiteX1651" y="connsiteY1651"/>
              </a:cxn>
              <a:cxn ang="0">
                <a:pos x="connsiteX1652" y="connsiteY1652"/>
              </a:cxn>
              <a:cxn ang="0">
                <a:pos x="connsiteX1653" y="connsiteY1653"/>
              </a:cxn>
              <a:cxn ang="0">
                <a:pos x="connsiteX1654" y="connsiteY1654"/>
              </a:cxn>
              <a:cxn ang="0">
                <a:pos x="connsiteX1655" y="connsiteY1655"/>
              </a:cxn>
              <a:cxn ang="0">
                <a:pos x="connsiteX1656" y="connsiteY1656"/>
              </a:cxn>
              <a:cxn ang="0">
                <a:pos x="connsiteX1657" y="connsiteY1657"/>
              </a:cxn>
              <a:cxn ang="0">
                <a:pos x="connsiteX1658" y="connsiteY1658"/>
              </a:cxn>
              <a:cxn ang="0">
                <a:pos x="connsiteX1659" y="connsiteY1659"/>
              </a:cxn>
              <a:cxn ang="0">
                <a:pos x="connsiteX1660" y="connsiteY1660"/>
              </a:cxn>
              <a:cxn ang="0">
                <a:pos x="connsiteX1661" y="connsiteY1661"/>
              </a:cxn>
              <a:cxn ang="0">
                <a:pos x="connsiteX1662" y="connsiteY1662"/>
              </a:cxn>
              <a:cxn ang="0">
                <a:pos x="connsiteX1663" y="connsiteY1663"/>
              </a:cxn>
              <a:cxn ang="0">
                <a:pos x="connsiteX1664" y="connsiteY1664"/>
              </a:cxn>
              <a:cxn ang="0">
                <a:pos x="connsiteX1665" y="connsiteY1665"/>
              </a:cxn>
              <a:cxn ang="0">
                <a:pos x="connsiteX1666" y="connsiteY1666"/>
              </a:cxn>
              <a:cxn ang="0">
                <a:pos x="connsiteX1667" y="connsiteY1667"/>
              </a:cxn>
              <a:cxn ang="0">
                <a:pos x="connsiteX1668" y="connsiteY1668"/>
              </a:cxn>
              <a:cxn ang="0">
                <a:pos x="connsiteX1669" y="connsiteY1669"/>
              </a:cxn>
              <a:cxn ang="0">
                <a:pos x="connsiteX1670" y="connsiteY1670"/>
              </a:cxn>
              <a:cxn ang="0">
                <a:pos x="connsiteX1671" y="connsiteY1671"/>
              </a:cxn>
              <a:cxn ang="0">
                <a:pos x="connsiteX1672" y="connsiteY1672"/>
              </a:cxn>
              <a:cxn ang="0">
                <a:pos x="connsiteX1673" y="connsiteY1673"/>
              </a:cxn>
              <a:cxn ang="0">
                <a:pos x="connsiteX1674" y="connsiteY1674"/>
              </a:cxn>
              <a:cxn ang="0">
                <a:pos x="connsiteX1675" y="connsiteY1675"/>
              </a:cxn>
              <a:cxn ang="0">
                <a:pos x="connsiteX1676" y="connsiteY1676"/>
              </a:cxn>
              <a:cxn ang="0">
                <a:pos x="connsiteX1677" y="connsiteY1677"/>
              </a:cxn>
              <a:cxn ang="0">
                <a:pos x="connsiteX1678" y="connsiteY1678"/>
              </a:cxn>
              <a:cxn ang="0">
                <a:pos x="connsiteX1679" y="connsiteY1679"/>
              </a:cxn>
            </a:cxnLst>
            <a:rect l="l" t="t" r="r" b="b"/>
            <a:pathLst>
              <a:path w="11309662" h="5972490">
                <a:moveTo>
                  <a:pt x="11104729" y="5689760"/>
                </a:moveTo>
                <a:lnTo>
                  <a:pt x="11101823" y="5690963"/>
                </a:lnTo>
                <a:lnTo>
                  <a:pt x="11100765" y="5690525"/>
                </a:lnTo>
                <a:lnTo>
                  <a:pt x="11026130" y="5765159"/>
                </a:lnTo>
                <a:cubicBezTo>
                  <a:pt x="10983605" y="5807684"/>
                  <a:pt x="10983605" y="5876632"/>
                  <a:pt x="11026130" y="5919157"/>
                </a:cubicBezTo>
                <a:cubicBezTo>
                  <a:pt x="11068656" y="5961682"/>
                  <a:pt x="11137603" y="5961682"/>
                  <a:pt x="11180129" y="5919157"/>
                </a:cubicBezTo>
                <a:cubicBezTo>
                  <a:pt x="11222654" y="5876632"/>
                  <a:pt x="11222654" y="5807684"/>
                  <a:pt x="11180129" y="5765159"/>
                </a:cubicBezTo>
                <a:close/>
                <a:moveTo>
                  <a:pt x="10285579" y="5689760"/>
                </a:moveTo>
                <a:lnTo>
                  <a:pt x="10282673" y="5690963"/>
                </a:lnTo>
                <a:lnTo>
                  <a:pt x="10281615" y="5690525"/>
                </a:lnTo>
                <a:lnTo>
                  <a:pt x="10206980" y="5765159"/>
                </a:lnTo>
                <a:cubicBezTo>
                  <a:pt x="10164455" y="5807684"/>
                  <a:pt x="10164455" y="5876632"/>
                  <a:pt x="10206980" y="5919157"/>
                </a:cubicBezTo>
                <a:cubicBezTo>
                  <a:pt x="10249506" y="5961682"/>
                  <a:pt x="10318453" y="5961682"/>
                  <a:pt x="10360979" y="5919157"/>
                </a:cubicBezTo>
                <a:cubicBezTo>
                  <a:pt x="10403504" y="5876632"/>
                  <a:pt x="10403504" y="5807684"/>
                  <a:pt x="10360979" y="5765159"/>
                </a:cubicBezTo>
                <a:close/>
                <a:moveTo>
                  <a:pt x="9466429" y="5689760"/>
                </a:moveTo>
                <a:lnTo>
                  <a:pt x="9463523" y="5690963"/>
                </a:lnTo>
                <a:lnTo>
                  <a:pt x="9462465" y="5690525"/>
                </a:lnTo>
                <a:lnTo>
                  <a:pt x="9387830" y="5765159"/>
                </a:lnTo>
                <a:cubicBezTo>
                  <a:pt x="9345305" y="5807684"/>
                  <a:pt x="9345305" y="5876632"/>
                  <a:pt x="9387830" y="5919157"/>
                </a:cubicBezTo>
                <a:cubicBezTo>
                  <a:pt x="9430356" y="5961682"/>
                  <a:pt x="9499303" y="5961682"/>
                  <a:pt x="9541829" y="5919157"/>
                </a:cubicBezTo>
                <a:cubicBezTo>
                  <a:pt x="9584354" y="5876632"/>
                  <a:pt x="9584354" y="5807684"/>
                  <a:pt x="9541829" y="5765159"/>
                </a:cubicBezTo>
                <a:close/>
                <a:moveTo>
                  <a:pt x="8647279" y="5689760"/>
                </a:moveTo>
                <a:lnTo>
                  <a:pt x="8644373" y="5690963"/>
                </a:lnTo>
                <a:lnTo>
                  <a:pt x="8643315" y="5690525"/>
                </a:lnTo>
                <a:lnTo>
                  <a:pt x="8568680" y="5765159"/>
                </a:lnTo>
                <a:cubicBezTo>
                  <a:pt x="8526155" y="5807684"/>
                  <a:pt x="8526155" y="5876632"/>
                  <a:pt x="8568680" y="5919157"/>
                </a:cubicBezTo>
                <a:cubicBezTo>
                  <a:pt x="8611206" y="5961682"/>
                  <a:pt x="8680153" y="5961682"/>
                  <a:pt x="8722679" y="5919157"/>
                </a:cubicBezTo>
                <a:cubicBezTo>
                  <a:pt x="8765204" y="5876632"/>
                  <a:pt x="8765204" y="5807684"/>
                  <a:pt x="8722679" y="5765159"/>
                </a:cubicBezTo>
                <a:close/>
                <a:moveTo>
                  <a:pt x="7828129" y="5689760"/>
                </a:moveTo>
                <a:lnTo>
                  <a:pt x="7825223" y="5690963"/>
                </a:lnTo>
                <a:lnTo>
                  <a:pt x="7824165" y="5690525"/>
                </a:lnTo>
                <a:lnTo>
                  <a:pt x="7749531" y="5765159"/>
                </a:lnTo>
                <a:cubicBezTo>
                  <a:pt x="7707005" y="5807684"/>
                  <a:pt x="7707005" y="5876632"/>
                  <a:pt x="7749531" y="5919157"/>
                </a:cubicBezTo>
                <a:cubicBezTo>
                  <a:pt x="7792056" y="5961682"/>
                  <a:pt x="7861003" y="5961682"/>
                  <a:pt x="7903529" y="5919157"/>
                </a:cubicBezTo>
                <a:cubicBezTo>
                  <a:pt x="7946054" y="5876632"/>
                  <a:pt x="7946054" y="5807684"/>
                  <a:pt x="7903529" y="5765159"/>
                </a:cubicBezTo>
                <a:close/>
                <a:moveTo>
                  <a:pt x="7008979" y="5689760"/>
                </a:moveTo>
                <a:lnTo>
                  <a:pt x="7006073" y="5690963"/>
                </a:lnTo>
                <a:lnTo>
                  <a:pt x="7005015" y="5690525"/>
                </a:lnTo>
                <a:lnTo>
                  <a:pt x="6930381" y="5765159"/>
                </a:lnTo>
                <a:cubicBezTo>
                  <a:pt x="6887855" y="5807684"/>
                  <a:pt x="6887855" y="5876632"/>
                  <a:pt x="6930381" y="5919157"/>
                </a:cubicBezTo>
                <a:cubicBezTo>
                  <a:pt x="6972906" y="5961682"/>
                  <a:pt x="7041854" y="5961682"/>
                  <a:pt x="7084379" y="5919157"/>
                </a:cubicBezTo>
                <a:cubicBezTo>
                  <a:pt x="7126904" y="5876632"/>
                  <a:pt x="7126904" y="5807684"/>
                  <a:pt x="7084379" y="5765159"/>
                </a:cubicBezTo>
                <a:close/>
                <a:moveTo>
                  <a:pt x="6189829" y="5689760"/>
                </a:moveTo>
                <a:lnTo>
                  <a:pt x="6186923" y="5690963"/>
                </a:lnTo>
                <a:lnTo>
                  <a:pt x="6185865" y="5690525"/>
                </a:lnTo>
                <a:lnTo>
                  <a:pt x="6111231" y="5765159"/>
                </a:lnTo>
                <a:cubicBezTo>
                  <a:pt x="6068705" y="5807684"/>
                  <a:pt x="6068705" y="5876632"/>
                  <a:pt x="6111231" y="5919157"/>
                </a:cubicBezTo>
                <a:cubicBezTo>
                  <a:pt x="6153756" y="5961682"/>
                  <a:pt x="6222704" y="5961682"/>
                  <a:pt x="6265229" y="5919157"/>
                </a:cubicBezTo>
                <a:cubicBezTo>
                  <a:pt x="6307754" y="5876632"/>
                  <a:pt x="6307754" y="5807684"/>
                  <a:pt x="6265229" y="5765159"/>
                </a:cubicBezTo>
                <a:close/>
                <a:moveTo>
                  <a:pt x="5370680" y="5689760"/>
                </a:moveTo>
                <a:lnTo>
                  <a:pt x="5367773" y="5690963"/>
                </a:lnTo>
                <a:lnTo>
                  <a:pt x="5366716" y="5690525"/>
                </a:lnTo>
                <a:lnTo>
                  <a:pt x="5292081" y="5765159"/>
                </a:lnTo>
                <a:cubicBezTo>
                  <a:pt x="5249555" y="5807684"/>
                  <a:pt x="5249555" y="5876632"/>
                  <a:pt x="5292081" y="5919157"/>
                </a:cubicBezTo>
                <a:cubicBezTo>
                  <a:pt x="5334606" y="5961682"/>
                  <a:pt x="5403554" y="5961682"/>
                  <a:pt x="5446079" y="5919157"/>
                </a:cubicBezTo>
                <a:cubicBezTo>
                  <a:pt x="5488605" y="5876632"/>
                  <a:pt x="5488605" y="5807684"/>
                  <a:pt x="5446079" y="5765159"/>
                </a:cubicBezTo>
                <a:close/>
                <a:moveTo>
                  <a:pt x="4551530" y="5689760"/>
                </a:moveTo>
                <a:lnTo>
                  <a:pt x="4548623" y="5690963"/>
                </a:lnTo>
                <a:lnTo>
                  <a:pt x="4547565" y="5690525"/>
                </a:lnTo>
                <a:lnTo>
                  <a:pt x="4472931" y="5765159"/>
                </a:lnTo>
                <a:cubicBezTo>
                  <a:pt x="4430405" y="5807684"/>
                  <a:pt x="4430405" y="5876632"/>
                  <a:pt x="4472931" y="5919157"/>
                </a:cubicBezTo>
                <a:cubicBezTo>
                  <a:pt x="4515456" y="5961682"/>
                  <a:pt x="4584404" y="5961682"/>
                  <a:pt x="4626929" y="5919157"/>
                </a:cubicBezTo>
                <a:cubicBezTo>
                  <a:pt x="4669454" y="5876632"/>
                  <a:pt x="4669454" y="5807684"/>
                  <a:pt x="4626929" y="5765159"/>
                </a:cubicBezTo>
                <a:close/>
                <a:moveTo>
                  <a:pt x="3732380" y="5689760"/>
                </a:moveTo>
                <a:lnTo>
                  <a:pt x="3729473" y="5690963"/>
                </a:lnTo>
                <a:lnTo>
                  <a:pt x="3728415" y="5690525"/>
                </a:lnTo>
                <a:lnTo>
                  <a:pt x="3653781" y="5765159"/>
                </a:lnTo>
                <a:cubicBezTo>
                  <a:pt x="3611257" y="5807684"/>
                  <a:pt x="3611257" y="5876632"/>
                  <a:pt x="3653781" y="5919157"/>
                </a:cubicBezTo>
                <a:cubicBezTo>
                  <a:pt x="3696306" y="5961682"/>
                  <a:pt x="3765254" y="5961682"/>
                  <a:pt x="3807779" y="5919157"/>
                </a:cubicBezTo>
                <a:cubicBezTo>
                  <a:pt x="3850304" y="5876632"/>
                  <a:pt x="3850304" y="5807684"/>
                  <a:pt x="3807779" y="5765159"/>
                </a:cubicBezTo>
                <a:close/>
                <a:moveTo>
                  <a:pt x="2989449" y="5689760"/>
                </a:moveTo>
                <a:lnTo>
                  <a:pt x="2986547" y="5690963"/>
                </a:lnTo>
                <a:lnTo>
                  <a:pt x="2985484" y="5690525"/>
                </a:lnTo>
                <a:lnTo>
                  <a:pt x="2910851" y="5765159"/>
                </a:lnTo>
                <a:cubicBezTo>
                  <a:pt x="2868324" y="5807684"/>
                  <a:pt x="2868324" y="5876632"/>
                  <a:pt x="2910851" y="5919157"/>
                </a:cubicBezTo>
                <a:cubicBezTo>
                  <a:pt x="2953376" y="5961682"/>
                  <a:pt x="3022323" y="5961682"/>
                  <a:pt x="3064850" y="5919157"/>
                </a:cubicBezTo>
                <a:cubicBezTo>
                  <a:pt x="3107376" y="5876632"/>
                  <a:pt x="3107376" y="5807684"/>
                  <a:pt x="3064850" y="5765159"/>
                </a:cubicBezTo>
                <a:close/>
                <a:moveTo>
                  <a:pt x="2170279" y="5689760"/>
                </a:moveTo>
                <a:lnTo>
                  <a:pt x="2167373" y="5690963"/>
                </a:lnTo>
                <a:lnTo>
                  <a:pt x="2166315" y="5690525"/>
                </a:lnTo>
                <a:lnTo>
                  <a:pt x="2091680" y="5765159"/>
                </a:lnTo>
                <a:cubicBezTo>
                  <a:pt x="2049155" y="5807684"/>
                  <a:pt x="2049155" y="5876632"/>
                  <a:pt x="2091680" y="5919157"/>
                </a:cubicBezTo>
                <a:cubicBezTo>
                  <a:pt x="2134206" y="5961682"/>
                  <a:pt x="2203153" y="5961682"/>
                  <a:pt x="2245679" y="5919157"/>
                </a:cubicBezTo>
                <a:cubicBezTo>
                  <a:pt x="2288204" y="5876632"/>
                  <a:pt x="2288204" y="5807684"/>
                  <a:pt x="2245679" y="5765159"/>
                </a:cubicBezTo>
                <a:close/>
                <a:moveTo>
                  <a:pt x="1351129" y="5689760"/>
                </a:moveTo>
                <a:lnTo>
                  <a:pt x="1348223" y="5690963"/>
                </a:lnTo>
                <a:lnTo>
                  <a:pt x="1347165" y="5690525"/>
                </a:lnTo>
                <a:lnTo>
                  <a:pt x="1272531" y="5765159"/>
                </a:lnTo>
                <a:cubicBezTo>
                  <a:pt x="1230005" y="5807684"/>
                  <a:pt x="1230005" y="5876632"/>
                  <a:pt x="1272531" y="5919157"/>
                </a:cubicBezTo>
                <a:cubicBezTo>
                  <a:pt x="1315056" y="5961682"/>
                  <a:pt x="1384004" y="5961682"/>
                  <a:pt x="1426529" y="5919157"/>
                </a:cubicBezTo>
                <a:cubicBezTo>
                  <a:pt x="1469054" y="5876632"/>
                  <a:pt x="1469054" y="5807684"/>
                  <a:pt x="1426529" y="5765159"/>
                </a:cubicBezTo>
                <a:close/>
                <a:moveTo>
                  <a:pt x="531979" y="5689760"/>
                </a:moveTo>
                <a:lnTo>
                  <a:pt x="529074" y="5690963"/>
                </a:lnTo>
                <a:lnTo>
                  <a:pt x="528015" y="5690525"/>
                </a:lnTo>
                <a:lnTo>
                  <a:pt x="453381" y="5765159"/>
                </a:lnTo>
                <a:cubicBezTo>
                  <a:pt x="410855" y="5807684"/>
                  <a:pt x="410855" y="5876632"/>
                  <a:pt x="453381" y="5919157"/>
                </a:cubicBezTo>
                <a:cubicBezTo>
                  <a:pt x="495906" y="5961682"/>
                  <a:pt x="564854" y="5961682"/>
                  <a:pt x="607379" y="5919157"/>
                </a:cubicBezTo>
                <a:cubicBezTo>
                  <a:pt x="649904" y="5876632"/>
                  <a:pt x="649904" y="5807684"/>
                  <a:pt x="607379" y="5765159"/>
                </a:cubicBezTo>
                <a:close/>
                <a:moveTo>
                  <a:pt x="11103129" y="5657840"/>
                </a:moveTo>
                <a:lnTo>
                  <a:pt x="11195289" y="5749999"/>
                </a:lnTo>
                <a:cubicBezTo>
                  <a:pt x="11246187" y="5800897"/>
                  <a:pt x="11246187" y="5883419"/>
                  <a:pt x="11195289" y="5934317"/>
                </a:cubicBezTo>
                <a:cubicBezTo>
                  <a:pt x="11144391" y="5985215"/>
                  <a:pt x="11061868" y="5985215"/>
                  <a:pt x="11010970" y="5934317"/>
                </a:cubicBezTo>
                <a:cubicBezTo>
                  <a:pt x="10960072" y="5883419"/>
                  <a:pt x="10960072" y="5800897"/>
                  <a:pt x="11010970" y="5749999"/>
                </a:cubicBezTo>
                <a:close/>
                <a:moveTo>
                  <a:pt x="10283979" y="5657840"/>
                </a:moveTo>
                <a:lnTo>
                  <a:pt x="10376139" y="5749999"/>
                </a:lnTo>
                <a:cubicBezTo>
                  <a:pt x="10427037" y="5800897"/>
                  <a:pt x="10427037" y="5883419"/>
                  <a:pt x="10376139" y="5934317"/>
                </a:cubicBezTo>
                <a:cubicBezTo>
                  <a:pt x="10325241" y="5985215"/>
                  <a:pt x="10242718" y="5985215"/>
                  <a:pt x="10191820" y="5934317"/>
                </a:cubicBezTo>
                <a:cubicBezTo>
                  <a:pt x="10140922" y="5883419"/>
                  <a:pt x="10140922" y="5800897"/>
                  <a:pt x="10191820" y="5749999"/>
                </a:cubicBezTo>
                <a:close/>
                <a:moveTo>
                  <a:pt x="9464829" y="5657840"/>
                </a:moveTo>
                <a:lnTo>
                  <a:pt x="9556989" y="5749999"/>
                </a:lnTo>
                <a:cubicBezTo>
                  <a:pt x="9607887" y="5800897"/>
                  <a:pt x="9607887" y="5883419"/>
                  <a:pt x="9556989" y="5934317"/>
                </a:cubicBezTo>
                <a:cubicBezTo>
                  <a:pt x="9506091" y="5985215"/>
                  <a:pt x="9423568" y="5985215"/>
                  <a:pt x="9372670" y="5934317"/>
                </a:cubicBezTo>
                <a:cubicBezTo>
                  <a:pt x="9321772" y="5883419"/>
                  <a:pt x="9321772" y="5800897"/>
                  <a:pt x="9372670" y="5749999"/>
                </a:cubicBezTo>
                <a:close/>
                <a:moveTo>
                  <a:pt x="8645679" y="5657840"/>
                </a:moveTo>
                <a:lnTo>
                  <a:pt x="8737839" y="5749999"/>
                </a:lnTo>
                <a:cubicBezTo>
                  <a:pt x="8788737" y="5800897"/>
                  <a:pt x="8788737" y="5883419"/>
                  <a:pt x="8737839" y="5934317"/>
                </a:cubicBezTo>
                <a:cubicBezTo>
                  <a:pt x="8686941" y="5985215"/>
                  <a:pt x="8604418" y="5985215"/>
                  <a:pt x="8553520" y="5934317"/>
                </a:cubicBezTo>
                <a:cubicBezTo>
                  <a:pt x="8502622" y="5883419"/>
                  <a:pt x="8502622" y="5800897"/>
                  <a:pt x="8553520" y="5749999"/>
                </a:cubicBezTo>
                <a:close/>
                <a:moveTo>
                  <a:pt x="7826530" y="5657840"/>
                </a:moveTo>
                <a:lnTo>
                  <a:pt x="7918689" y="5749999"/>
                </a:lnTo>
                <a:cubicBezTo>
                  <a:pt x="7969587" y="5800897"/>
                  <a:pt x="7969587" y="5883419"/>
                  <a:pt x="7918689" y="5934317"/>
                </a:cubicBezTo>
                <a:cubicBezTo>
                  <a:pt x="7867791" y="5985215"/>
                  <a:pt x="7785269" y="5985215"/>
                  <a:pt x="7734371" y="5934317"/>
                </a:cubicBezTo>
                <a:cubicBezTo>
                  <a:pt x="7683472" y="5883419"/>
                  <a:pt x="7683472" y="5800897"/>
                  <a:pt x="7734371" y="5749999"/>
                </a:cubicBezTo>
                <a:close/>
                <a:moveTo>
                  <a:pt x="7007380" y="5657840"/>
                </a:moveTo>
                <a:lnTo>
                  <a:pt x="7099539" y="5749999"/>
                </a:lnTo>
                <a:cubicBezTo>
                  <a:pt x="7150437" y="5800897"/>
                  <a:pt x="7150437" y="5883419"/>
                  <a:pt x="7099539" y="5934317"/>
                </a:cubicBezTo>
                <a:cubicBezTo>
                  <a:pt x="7048641" y="5985215"/>
                  <a:pt x="6966119" y="5985215"/>
                  <a:pt x="6915221" y="5934317"/>
                </a:cubicBezTo>
                <a:cubicBezTo>
                  <a:pt x="6864322" y="5883419"/>
                  <a:pt x="6864322" y="5800897"/>
                  <a:pt x="6915221" y="5749999"/>
                </a:cubicBezTo>
                <a:close/>
                <a:moveTo>
                  <a:pt x="6188230" y="5657840"/>
                </a:moveTo>
                <a:lnTo>
                  <a:pt x="6280389" y="5749999"/>
                </a:lnTo>
                <a:cubicBezTo>
                  <a:pt x="6331287" y="5800897"/>
                  <a:pt x="6331287" y="5883419"/>
                  <a:pt x="6280389" y="5934317"/>
                </a:cubicBezTo>
                <a:cubicBezTo>
                  <a:pt x="6229491" y="5985215"/>
                  <a:pt x="6146969" y="5985215"/>
                  <a:pt x="6096071" y="5934317"/>
                </a:cubicBezTo>
                <a:cubicBezTo>
                  <a:pt x="6045172" y="5883419"/>
                  <a:pt x="6045172" y="5800897"/>
                  <a:pt x="6096071" y="5749999"/>
                </a:cubicBezTo>
                <a:close/>
                <a:moveTo>
                  <a:pt x="5369080" y="5657840"/>
                </a:moveTo>
                <a:lnTo>
                  <a:pt x="5461239" y="5749999"/>
                </a:lnTo>
                <a:cubicBezTo>
                  <a:pt x="5512137" y="5800897"/>
                  <a:pt x="5512137" y="5883419"/>
                  <a:pt x="5461239" y="5934317"/>
                </a:cubicBezTo>
                <a:cubicBezTo>
                  <a:pt x="5410341" y="5985215"/>
                  <a:pt x="5327819" y="5985215"/>
                  <a:pt x="5276921" y="5934317"/>
                </a:cubicBezTo>
                <a:cubicBezTo>
                  <a:pt x="5226022" y="5883419"/>
                  <a:pt x="5226022" y="5800897"/>
                  <a:pt x="5276921" y="5749999"/>
                </a:cubicBezTo>
                <a:close/>
                <a:moveTo>
                  <a:pt x="4549930" y="5657840"/>
                </a:moveTo>
                <a:lnTo>
                  <a:pt x="4642089" y="5749999"/>
                </a:lnTo>
                <a:cubicBezTo>
                  <a:pt x="4692987" y="5800897"/>
                  <a:pt x="4692987" y="5883419"/>
                  <a:pt x="4642089" y="5934317"/>
                </a:cubicBezTo>
                <a:cubicBezTo>
                  <a:pt x="4591191" y="5985215"/>
                  <a:pt x="4508669" y="5985215"/>
                  <a:pt x="4457771" y="5934317"/>
                </a:cubicBezTo>
                <a:cubicBezTo>
                  <a:pt x="4406872" y="5883419"/>
                  <a:pt x="4406872" y="5800897"/>
                  <a:pt x="4457771" y="5749999"/>
                </a:cubicBezTo>
                <a:close/>
                <a:moveTo>
                  <a:pt x="3730780" y="5657840"/>
                </a:moveTo>
                <a:lnTo>
                  <a:pt x="3822939" y="5749999"/>
                </a:lnTo>
                <a:cubicBezTo>
                  <a:pt x="3873837" y="5800897"/>
                  <a:pt x="3873837" y="5883419"/>
                  <a:pt x="3822939" y="5934317"/>
                </a:cubicBezTo>
                <a:cubicBezTo>
                  <a:pt x="3772041" y="5985215"/>
                  <a:pt x="3689519" y="5985215"/>
                  <a:pt x="3638623" y="5934317"/>
                </a:cubicBezTo>
                <a:cubicBezTo>
                  <a:pt x="3587725" y="5883419"/>
                  <a:pt x="3587725" y="5800897"/>
                  <a:pt x="3638623" y="5749999"/>
                </a:cubicBezTo>
                <a:close/>
                <a:moveTo>
                  <a:pt x="2987853" y="5657840"/>
                </a:moveTo>
                <a:lnTo>
                  <a:pt x="3080009" y="5749999"/>
                </a:lnTo>
                <a:cubicBezTo>
                  <a:pt x="3130907" y="5800897"/>
                  <a:pt x="3130907" y="5883419"/>
                  <a:pt x="3080009" y="5934317"/>
                </a:cubicBezTo>
                <a:cubicBezTo>
                  <a:pt x="3029112" y="5985215"/>
                  <a:pt x="2946589" y="5985215"/>
                  <a:pt x="2895690" y="5934317"/>
                </a:cubicBezTo>
                <a:cubicBezTo>
                  <a:pt x="2844793" y="5883419"/>
                  <a:pt x="2844793" y="5800897"/>
                  <a:pt x="2895690" y="5749999"/>
                </a:cubicBezTo>
                <a:close/>
                <a:moveTo>
                  <a:pt x="2168679" y="5657840"/>
                </a:moveTo>
                <a:lnTo>
                  <a:pt x="2260839" y="5749999"/>
                </a:lnTo>
                <a:cubicBezTo>
                  <a:pt x="2311737" y="5800897"/>
                  <a:pt x="2311737" y="5883419"/>
                  <a:pt x="2260839" y="5934317"/>
                </a:cubicBezTo>
                <a:cubicBezTo>
                  <a:pt x="2209940" y="5985215"/>
                  <a:pt x="2127418" y="5985215"/>
                  <a:pt x="2076520" y="5934317"/>
                </a:cubicBezTo>
                <a:cubicBezTo>
                  <a:pt x="2025622" y="5883419"/>
                  <a:pt x="2025622" y="5800897"/>
                  <a:pt x="2076520" y="5749999"/>
                </a:cubicBezTo>
                <a:close/>
                <a:moveTo>
                  <a:pt x="1349530" y="5657840"/>
                </a:moveTo>
                <a:lnTo>
                  <a:pt x="1441689" y="5749999"/>
                </a:lnTo>
                <a:cubicBezTo>
                  <a:pt x="1492587" y="5800897"/>
                  <a:pt x="1492587" y="5883419"/>
                  <a:pt x="1441689" y="5934317"/>
                </a:cubicBezTo>
                <a:cubicBezTo>
                  <a:pt x="1390791" y="5985215"/>
                  <a:pt x="1308269" y="5985215"/>
                  <a:pt x="1257371" y="5934317"/>
                </a:cubicBezTo>
                <a:cubicBezTo>
                  <a:pt x="1206472" y="5883419"/>
                  <a:pt x="1206472" y="5800897"/>
                  <a:pt x="1257371" y="5749999"/>
                </a:cubicBezTo>
                <a:close/>
                <a:moveTo>
                  <a:pt x="530380" y="5657840"/>
                </a:moveTo>
                <a:lnTo>
                  <a:pt x="622539" y="5749999"/>
                </a:lnTo>
                <a:cubicBezTo>
                  <a:pt x="673437" y="5800897"/>
                  <a:pt x="673437" y="5883419"/>
                  <a:pt x="622539" y="5934317"/>
                </a:cubicBezTo>
                <a:cubicBezTo>
                  <a:pt x="571641" y="5985215"/>
                  <a:pt x="489119" y="5985215"/>
                  <a:pt x="438221" y="5934317"/>
                </a:cubicBezTo>
                <a:cubicBezTo>
                  <a:pt x="387323" y="5883419"/>
                  <a:pt x="387323" y="5800897"/>
                  <a:pt x="438221" y="5749999"/>
                </a:cubicBezTo>
                <a:close/>
                <a:moveTo>
                  <a:pt x="10704679" y="5061109"/>
                </a:moveTo>
                <a:lnTo>
                  <a:pt x="10701773" y="5062313"/>
                </a:lnTo>
                <a:lnTo>
                  <a:pt x="10700715" y="5061874"/>
                </a:lnTo>
                <a:lnTo>
                  <a:pt x="10626080" y="5136508"/>
                </a:lnTo>
                <a:cubicBezTo>
                  <a:pt x="10583555" y="5179034"/>
                  <a:pt x="10583555" y="5247981"/>
                  <a:pt x="10626080" y="5290506"/>
                </a:cubicBezTo>
                <a:cubicBezTo>
                  <a:pt x="10668606" y="5333032"/>
                  <a:pt x="10737553" y="5333032"/>
                  <a:pt x="10780079" y="5290506"/>
                </a:cubicBezTo>
                <a:cubicBezTo>
                  <a:pt x="10822604" y="5247981"/>
                  <a:pt x="10822604" y="5179034"/>
                  <a:pt x="10780079" y="5136508"/>
                </a:cubicBezTo>
                <a:close/>
                <a:moveTo>
                  <a:pt x="9885529" y="5061109"/>
                </a:moveTo>
                <a:lnTo>
                  <a:pt x="9882623" y="5062313"/>
                </a:lnTo>
                <a:lnTo>
                  <a:pt x="9881565" y="5061874"/>
                </a:lnTo>
                <a:lnTo>
                  <a:pt x="9806930" y="5136508"/>
                </a:lnTo>
                <a:cubicBezTo>
                  <a:pt x="9764405" y="5179034"/>
                  <a:pt x="9764405" y="5247981"/>
                  <a:pt x="9806930" y="5290506"/>
                </a:cubicBezTo>
                <a:cubicBezTo>
                  <a:pt x="9849456" y="5333032"/>
                  <a:pt x="9918403" y="5333032"/>
                  <a:pt x="9960929" y="5290506"/>
                </a:cubicBezTo>
                <a:cubicBezTo>
                  <a:pt x="10003454" y="5247981"/>
                  <a:pt x="10003454" y="5179034"/>
                  <a:pt x="9960929" y="5136508"/>
                </a:cubicBezTo>
                <a:close/>
                <a:moveTo>
                  <a:pt x="9066379" y="5061109"/>
                </a:moveTo>
                <a:lnTo>
                  <a:pt x="9063473" y="5062313"/>
                </a:lnTo>
                <a:lnTo>
                  <a:pt x="9062415" y="5061874"/>
                </a:lnTo>
                <a:lnTo>
                  <a:pt x="8987780" y="5136508"/>
                </a:lnTo>
                <a:cubicBezTo>
                  <a:pt x="8945255" y="5179034"/>
                  <a:pt x="8945255" y="5247981"/>
                  <a:pt x="8987780" y="5290506"/>
                </a:cubicBezTo>
                <a:cubicBezTo>
                  <a:pt x="9030306" y="5333032"/>
                  <a:pt x="9099253" y="5333032"/>
                  <a:pt x="9141779" y="5290506"/>
                </a:cubicBezTo>
                <a:cubicBezTo>
                  <a:pt x="9184304" y="5247981"/>
                  <a:pt x="9184304" y="5179034"/>
                  <a:pt x="9141779" y="5136508"/>
                </a:cubicBezTo>
                <a:close/>
                <a:moveTo>
                  <a:pt x="8247229" y="5061109"/>
                </a:moveTo>
                <a:lnTo>
                  <a:pt x="8244323" y="5062313"/>
                </a:lnTo>
                <a:lnTo>
                  <a:pt x="8243265" y="5061874"/>
                </a:lnTo>
                <a:lnTo>
                  <a:pt x="8168630" y="5136508"/>
                </a:lnTo>
                <a:cubicBezTo>
                  <a:pt x="8126105" y="5179034"/>
                  <a:pt x="8126105" y="5247981"/>
                  <a:pt x="8168630" y="5290506"/>
                </a:cubicBezTo>
                <a:cubicBezTo>
                  <a:pt x="8211156" y="5333032"/>
                  <a:pt x="8280103" y="5333032"/>
                  <a:pt x="8322629" y="5290506"/>
                </a:cubicBezTo>
                <a:cubicBezTo>
                  <a:pt x="8365154" y="5247981"/>
                  <a:pt x="8365154" y="5179034"/>
                  <a:pt x="8322629" y="5136508"/>
                </a:cubicBezTo>
                <a:close/>
                <a:moveTo>
                  <a:pt x="7428079" y="5061109"/>
                </a:moveTo>
                <a:lnTo>
                  <a:pt x="7425173" y="5062313"/>
                </a:lnTo>
                <a:lnTo>
                  <a:pt x="7424115" y="5061874"/>
                </a:lnTo>
                <a:lnTo>
                  <a:pt x="7349481" y="5136508"/>
                </a:lnTo>
                <a:cubicBezTo>
                  <a:pt x="7306955" y="5179034"/>
                  <a:pt x="7306955" y="5247981"/>
                  <a:pt x="7349481" y="5290506"/>
                </a:cubicBezTo>
                <a:cubicBezTo>
                  <a:pt x="7392006" y="5333032"/>
                  <a:pt x="7460954" y="5333032"/>
                  <a:pt x="7503479" y="5290506"/>
                </a:cubicBezTo>
                <a:cubicBezTo>
                  <a:pt x="7546004" y="5247981"/>
                  <a:pt x="7546004" y="5179034"/>
                  <a:pt x="7503479" y="5136508"/>
                </a:cubicBezTo>
                <a:close/>
                <a:moveTo>
                  <a:pt x="6608929" y="5061109"/>
                </a:moveTo>
                <a:lnTo>
                  <a:pt x="6606023" y="5062313"/>
                </a:lnTo>
                <a:lnTo>
                  <a:pt x="6604965" y="5061874"/>
                </a:lnTo>
                <a:lnTo>
                  <a:pt x="6530331" y="5136508"/>
                </a:lnTo>
                <a:cubicBezTo>
                  <a:pt x="6487805" y="5179034"/>
                  <a:pt x="6487805" y="5247981"/>
                  <a:pt x="6530331" y="5290506"/>
                </a:cubicBezTo>
                <a:cubicBezTo>
                  <a:pt x="6572856" y="5333032"/>
                  <a:pt x="6641804" y="5333032"/>
                  <a:pt x="6684329" y="5290506"/>
                </a:cubicBezTo>
                <a:cubicBezTo>
                  <a:pt x="6726854" y="5247981"/>
                  <a:pt x="6726854" y="5179034"/>
                  <a:pt x="6684329" y="5136508"/>
                </a:cubicBezTo>
                <a:close/>
                <a:moveTo>
                  <a:pt x="5789779" y="5061109"/>
                </a:moveTo>
                <a:lnTo>
                  <a:pt x="5786873" y="5062313"/>
                </a:lnTo>
                <a:lnTo>
                  <a:pt x="5785815" y="5061874"/>
                </a:lnTo>
                <a:lnTo>
                  <a:pt x="5711181" y="5136508"/>
                </a:lnTo>
                <a:cubicBezTo>
                  <a:pt x="5668655" y="5179034"/>
                  <a:pt x="5668655" y="5247981"/>
                  <a:pt x="5711181" y="5290506"/>
                </a:cubicBezTo>
                <a:cubicBezTo>
                  <a:pt x="5753706" y="5333032"/>
                  <a:pt x="5822654" y="5333032"/>
                  <a:pt x="5865179" y="5290506"/>
                </a:cubicBezTo>
                <a:cubicBezTo>
                  <a:pt x="5907704" y="5247981"/>
                  <a:pt x="5907704" y="5179034"/>
                  <a:pt x="5865179" y="5136508"/>
                </a:cubicBezTo>
                <a:close/>
                <a:moveTo>
                  <a:pt x="4970631" y="5061109"/>
                </a:moveTo>
                <a:lnTo>
                  <a:pt x="4967723" y="5062313"/>
                </a:lnTo>
                <a:lnTo>
                  <a:pt x="4966665" y="5061874"/>
                </a:lnTo>
                <a:lnTo>
                  <a:pt x="4892031" y="5136508"/>
                </a:lnTo>
                <a:cubicBezTo>
                  <a:pt x="4849505" y="5179034"/>
                  <a:pt x="4849505" y="5247981"/>
                  <a:pt x="4892031" y="5290506"/>
                </a:cubicBezTo>
                <a:cubicBezTo>
                  <a:pt x="4934556" y="5333032"/>
                  <a:pt x="5003504" y="5333032"/>
                  <a:pt x="5046029" y="5290506"/>
                </a:cubicBezTo>
                <a:cubicBezTo>
                  <a:pt x="5088555" y="5247981"/>
                  <a:pt x="5088555" y="5179034"/>
                  <a:pt x="5046029" y="5136508"/>
                </a:cubicBezTo>
                <a:close/>
                <a:moveTo>
                  <a:pt x="4151480" y="5061109"/>
                </a:moveTo>
                <a:lnTo>
                  <a:pt x="4148573" y="5062313"/>
                </a:lnTo>
                <a:lnTo>
                  <a:pt x="4147516" y="5061874"/>
                </a:lnTo>
                <a:lnTo>
                  <a:pt x="4072882" y="5136508"/>
                </a:lnTo>
                <a:cubicBezTo>
                  <a:pt x="4030355" y="5179034"/>
                  <a:pt x="4030355" y="5247981"/>
                  <a:pt x="4072882" y="5290506"/>
                </a:cubicBezTo>
                <a:cubicBezTo>
                  <a:pt x="4115406" y="5333032"/>
                  <a:pt x="4184354" y="5333032"/>
                  <a:pt x="4226879" y="5290506"/>
                </a:cubicBezTo>
                <a:cubicBezTo>
                  <a:pt x="4269404" y="5247981"/>
                  <a:pt x="4269404" y="5179034"/>
                  <a:pt x="4226879" y="5136508"/>
                </a:cubicBezTo>
                <a:close/>
                <a:moveTo>
                  <a:pt x="3332333" y="5061109"/>
                </a:moveTo>
                <a:lnTo>
                  <a:pt x="3329428" y="5062313"/>
                </a:lnTo>
                <a:lnTo>
                  <a:pt x="3328369" y="5061874"/>
                </a:lnTo>
                <a:lnTo>
                  <a:pt x="3253734" y="5136508"/>
                </a:lnTo>
                <a:cubicBezTo>
                  <a:pt x="3211209" y="5179034"/>
                  <a:pt x="3211209" y="5247981"/>
                  <a:pt x="3253734" y="5290506"/>
                </a:cubicBezTo>
                <a:cubicBezTo>
                  <a:pt x="3296261" y="5333032"/>
                  <a:pt x="3365209" y="5333032"/>
                  <a:pt x="3407734" y="5290506"/>
                </a:cubicBezTo>
                <a:cubicBezTo>
                  <a:pt x="3450258" y="5247981"/>
                  <a:pt x="3450258" y="5179034"/>
                  <a:pt x="3407734" y="5136508"/>
                </a:cubicBezTo>
                <a:close/>
                <a:moveTo>
                  <a:pt x="2589381" y="5061109"/>
                </a:moveTo>
                <a:lnTo>
                  <a:pt x="2586475" y="5062313"/>
                </a:lnTo>
                <a:lnTo>
                  <a:pt x="2585416" y="5061874"/>
                </a:lnTo>
                <a:lnTo>
                  <a:pt x="2510782" y="5136508"/>
                </a:lnTo>
                <a:cubicBezTo>
                  <a:pt x="2468257" y="5179034"/>
                  <a:pt x="2468257" y="5247981"/>
                  <a:pt x="2510782" y="5290506"/>
                </a:cubicBezTo>
                <a:cubicBezTo>
                  <a:pt x="2553308" y="5333032"/>
                  <a:pt x="2622255" y="5333032"/>
                  <a:pt x="2664781" y="5290506"/>
                </a:cubicBezTo>
                <a:cubicBezTo>
                  <a:pt x="2707306" y="5247981"/>
                  <a:pt x="2707306" y="5179034"/>
                  <a:pt x="2664781" y="5136508"/>
                </a:cubicBezTo>
                <a:close/>
                <a:moveTo>
                  <a:pt x="1770232" y="5061109"/>
                </a:moveTo>
                <a:lnTo>
                  <a:pt x="1767326" y="5062313"/>
                </a:lnTo>
                <a:lnTo>
                  <a:pt x="1766268" y="5061874"/>
                </a:lnTo>
                <a:lnTo>
                  <a:pt x="1691634" y="5136508"/>
                </a:lnTo>
                <a:cubicBezTo>
                  <a:pt x="1649108" y="5179034"/>
                  <a:pt x="1649108" y="5247981"/>
                  <a:pt x="1691634" y="5290506"/>
                </a:cubicBezTo>
                <a:cubicBezTo>
                  <a:pt x="1734158" y="5333032"/>
                  <a:pt x="1803106" y="5333032"/>
                  <a:pt x="1845631" y="5290506"/>
                </a:cubicBezTo>
                <a:cubicBezTo>
                  <a:pt x="1888157" y="5247981"/>
                  <a:pt x="1888157" y="5179034"/>
                  <a:pt x="1845631" y="5136508"/>
                </a:cubicBezTo>
                <a:close/>
                <a:moveTo>
                  <a:pt x="951081" y="5061109"/>
                </a:moveTo>
                <a:lnTo>
                  <a:pt x="948175" y="5062313"/>
                </a:lnTo>
                <a:lnTo>
                  <a:pt x="947117" y="5061874"/>
                </a:lnTo>
                <a:lnTo>
                  <a:pt x="872483" y="5136508"/>
                </a:lnTo>
                <a:cubicBezTo>
                  <a:pt x="829957" y="5179034"/>
                  <a:pt x="829957" y="5247981"/>
                  <a:pt x="872483" y="5290506"/>
                </a:cubicBezTo>
                <a:cubicBezTo>
                  <a:pt x="915008" y="5333032"/>
                  <a:pt x="983956" y="5333032"/>
                  <a:pt x="1026481" y="5290506"/>
                </a:cubicBezTo>
                <a:cubicBezTo>
                  <a:pt x="1069006" y="5247981"/>
                  <a:pt x="1069006" y="5179034"/>
                  <a:pt x="1026481" y="5136508"/>
                </a:cubicBezTo>
                <a:close/>
                <a:moveTo>
                  <a:pt x="131932" y="5061109"/>
                </a:moveTo>
                <a:lnTo>
                  <a:pt x="129026" y="5062313"/>
                </a:lnTo>
                <a:lnTo>
                  <a:pt x="127967" y="5061874"/>
                </a:lnTo>
                <a:lnTo>
                  <a:pt x="53333" y="5136508"/>
                </a:lnTo>
                <a:cubicBezTo>
                  <a:pt x="10808" y="5179034"/>
                  <a:pt x="10808" y="5247981"/>
                  <a:pt x="53333" y="5290506"/>
                </a:cubicBezTo>
                <a:cubicBezTo>
                  <a:pt x="95858" y="5333032"/>
                  <a:pt x="164806" y="5333032"/>
                  <a:pt x="207331" y="5290506"/>
                </a:cubicBezTo>
                <a:cubicBezTo>
                  <a:pt x="249857" y="5247981"/>
                  <a:pt x="249857" y="5179034"/>
                  <a:pt x="207331" y="5136508"/>
                </a:cubicBezTo>
                <a:close/>
                <a:moveTo>
                  <a:pt x="10703079" y="5029190"/>
                </a:moveTo>
                <a:lnTo>
                  <a:pt x="10795239" y="5121348"/>
                </a:lnTo>
                <a:cubicBezTo>
                  <a:pt x="10846137" y="5172246"/>
                  <a:pt x="10846137" y="5254768"/>
                  <a:pt x="10795239" y="5305666"/>
                </a:cubicBezTo>
                <a:cubicBezTo>
                  <a:pt x="10744341" y="5356565"/>
                  <a:pt x="10661818" y="5356565"/>
                  <a:pt x="10610920" y="5305666"/>
                </a:cubicBezTo>
                <a:cubicBezTo>
                  <a:pt x="10560022" y="5254768"/>
                  <a:pt x="10560022" y="5172246"/>
                  <a:pt x="10610920" y="5121348"/>
                </a:cubicBezTo>
                <a:close/>
                <a:moveTo>
                  <a:pt x="9883929" y="5029190"/>
                </a:moveTo>
                <a:lnTo>
                  <a:pt x="9976089" y="5121348"/>
                </a:lnTo>
                <a:cubicBezTo>
                  <a:pt x="10026987" y="5172246"/>
                  <a:pt x="10026987" y="5254768"/>
                  <a:pt x="9976089" y="5305666"/>
                </a:cubicBezTo>
                <a:cubicBezTo>
                  <a:pt x="9925191" y="5356565"/>
                  <a:pt x="9842668" y="5356565"/>
                  <a:pt x="9791770" y="5305666"/>
                </a:cubicBezTo>
                <a:cubicBezTo>
                  <a:pt x="9740872" y="5254768"/>
                  <a:pt x="9740872" y="5172246"/>
                  <a:pt x="9791770" y="5121348"/>
                </a:cubicBezTo>
                <a:close/>
                <a:moveTo>
                  <a:pt x="9064779" y="5029190"/>
                </a:moveTo>
                <a:lnTo>
                  <a:pt x="9156939" y="5121348"/>
                </a:lnTo>
                <a:cubicBezTo>
                  <a:pt x="9207837" y="5172246"/>
                  <a:pt x="9207837" y="5254768"/>
                  <a:pt x="9156939" y="5305666"/>
                </a:cubicBezTo>
                <a:cubicBezTo>
                  <a:pt x="9106041" y="5356565"/>
                  <a:pt x="9023518" y="5356565"/>
                  <a:pt x="8972620" y="5305666"/>
                </a:cubicBezTo>
                <a:cubicBezTo>
                  <a:pt x="8921722" y="5254768"/>
                  <a:pt x="8921722" y="5172246"/>
                  <a:pt x="8972620" y="5121348"/>
                </a:cubicBezTo>
                <a:close/>
                <a:moveTo>
                  <a:pt x="8245629" y="5029190"/>
                </a:moveTo>
                <a:lnTo>
                  <a:pt x="8337789" y="5121348"/>
                </a:lnTo>
                <a:cubicBezTo>
                  <a:pt x="8388687" y="5172246"/>
                  <a:pt x="8388687" y="5254768"/>
                  <a:pt x="8337789" y="5305666"/>
                </a:cubicBezTo>
                <a:cubicBezTo>
                  <a:pt x="8286891" y="5356565"/>
                  <a:pt x="8204368" y="5356565"/>
                  <a:pt x="8153470" y="5305666"/>
                </a:cubicBezTo>
                <a:cubicBezTo>
                  <a:pt x="8102572" y="5254768"/>
                  <a:pt x="8102572" y="5172246"/>
                  <a:pt x="8153470" y="5121348"/>
                </a:cubicBezTo>
                <a:close/>
                <a:moveTo>
                  <a:pt x="7426480" y="5029190"/>
                </a:moveTo>
                <a:lnTo>
                  <a:pt x="7518639" y="5121348"/>
                </a:lnTo>
                <a:cubicBezTo>
                  <a:pt x="7569537" y="5172246"/>
                  <a:pt x="7569537" y="5254768"/>
                  <a:pt x="7518639" y="5305666"/>
                </a:cubicBezTo>
                <a:cubicBezTo>
                  <a:pt x="7467741" y="5356565"/>
                  <a:pt x="7385219" y="5356565"/>
                  <a:pt x="7334321" y="5305666"/>
                </a:cubicBezTo>
                <a:cubicBezTo>
                  <a:pt x="7283422" y="5254768"/>
                  <a:pt x="7283422" y="5172246"/>
                  <a:pt x="7334321" y="5121348"/>
                </a:cubicBezTo>
                <a:close/>
                <a:moveTo>
                  <a:pt x="6607330" y="5029190"/>
                </a:moveTo>
                <a:lnTo>
                  <a:pt x="6699489" y="5121348"/>
                </a:lnTo>
                <a:cubicBezTo>
                  <a:pt x="6750387" y="5172246"/>
                  <a:pt x="6750387" y="5254768"/>
                  <a:pt x="6699489" y="5305666"/>
                </a:cubicBezTo>
                <a:cubicBezTo>
                  <a:pt x="6648591" y="5356565"/>
                  <a:pt x="6566069" y="5356565"/>
                  <a:pt x="6515171" y="5305666"/>
                </a:cubicBezTo>
                <a:cubicBezTo>
                  <a:pt x="6464272" y="5254768"/>
                  <a:pt x="6464272" y="5172246"/>
                  <a:pt x="6515171" y="5121348"/>
                </a:cubicBezTo>
                <a:close/>
                <a:moveTo>
                  <a:pt x="5788180" y="5029190"/>
                </a:moveTo>
                <a:lnTo>
                  <a:pt x="5880339" y="5121348"/>
                </a:lnTo>
                <a:cubicBezTo>
                  <a:pt x="5931237" y="5172246"/>
                  <a:pt x="5931237" y="5254768"/>
                  <a:pt x="5880339" y="5305666"/>
                </a:cubicBezTo>
                <a:cubicBezTo>
                  <a:pt x="5829441" y="5356565"/>
                  <a:pt x="5746919" y="5356565"/>
                  <a:pt x="5696021" y="5305666"/>
                </a:cubicBezTo>
                <a:cubicBezTo>
                  <a:pt x="5645122" y="5254768"/>
                  <a:pt x="5645122" y="5172246"/>
                  <a:pt x="5696021" y="5121348"/>
                </a:cubicBezTo>
                <a:close/>
                <a:moveTo>
                  <a:pt x="4969030" y="5029190"/>
                </a:moveTo>
                <a:lnTo>
                  <a:pt x="5061189" y="5121348"/>
                </a:lnTo>
                <a:cubicBezTo>
                  <a:pt x="5112087" y="5172246"/>
                  <a:pt x="5112087" y="5254768"/>
                  <a:pt x="5061189" y="5305666"/>
                </a:cubicBezTo>
                <a:cubicBezTo>
                  <a:pt x="5010291" y="5356565"/>
                  <a:pt x="4927769" y="5356565"/>
                  <a:pt x="4876872" y="5305666"/>
                </a:cubicBezTo>
                <a:cubicBezTo>
                  <a:pt x="4825972" y="5254768"/>
                  <a:pt x="4825972" y="5172246"/>
                  <a:pt x="4876872" y="5121348"/>
                </a:cubicBezTo>
                <a:close/>
                <a:moveTo>
                  <a:pt x="4149880" y="5029190"/>
                </a:moveTo>
                <a:lnTo>
                  <a:pt x="4242039" y="5121348"/>
                </a:lnTo>
                <a:cubicBezTo>
                  <a:pt x="4292937" y="5172246"/>
                  <a:pt x="4292937" y="5254768"/>
                  <a:pt x="4242039" y="5305666"/>
                </a:cubicBezTo>
                <a:cubicBezTo>
                  <a:pt x="4191141" y="5356565"/>
                  <a:pt x="4108619" y="5356565"/>
                  <a:pt x="4057721" y="5305666"/>
                </a:cubicBezTo>
                <a:cubicBezTo>
                  <a:pt x="4006823" y="5254768"/>
                  <a:pt x="4006823" y="5172246"/>
                  <a:pt x="4057721" y="5121348"/>
                </a:cubicBezTo>
                <a:close/>
                <a:moveTo>
                  <a:pt x="3330734" y="5029190"/>
                </a:moveTo>
                <a:lnTo>
                  <a:pt x="3422894" y="5121348"/>
                </a:lnTo>
                <a:cubicBezTo>
                  <a:pt x="3473792" y="5172246"/>
                  <a:pt x="3473792" y="5254768"/>
                  <a:pt x="3422894" y="5305666"/>
                </a:cubicBezTo>
                <a:cubicBezTo>
                  <a:pt x="3371995" y="5356565"/>
                  <a:pt x="3289474" y="5356565"/>
                  <a:pt x="3238575" y="5305666"/>
                </a:cubicBezTo>
                <a:cubicBezTo>
                  <a:pt x="3187677" y="5254768"/>
                  <a:pt x="3187677" y="5172246"/>
                  <a:pt x="3238575" y="5121348"/>
                </a:cubicBezTo>
                <a:close/>
                <a:moveTo>
                  <a:pt x="2587782" y="5029190"/>
                </a:moveTo>
                <a:lnTo>
                  <a:pt x="2679941" y="5121348"/>
                </a:lnTo>
                <a:cubicBezTo>
                  <a:pt x="2730839" y="5172246"/>
                  <a:pt x="2730839" y="5254768"/>
                  <a:pt x="2679941" y="5305666"/>
                </a:cubicBezTo>
                <a:cubicBezTo>
                  <a:pt x="2629043" y="5356565"/>
                  <a:pt x="2546521" y="5356565"/>
                  <a:pt x="2495622" y="5305666"/>
                </a:cubicBezTo>
                <a:cubicBezTo>
                  <a:pt x="2444724" y="5254768"/>
                  <a:pt x="2444724" y="5172246"/>
                  <a:pt x="2495622" y="5121348"/>
                </a:cubicBezTo>
                <a:close/>
                <a:moveTo>
                  <a:pt x="1768631" y="5029190"/>
                </a:moveTo>
                <a:lnTo>
                  <a:pt x="1860791" y="5121348"/>
                </a:lnTo>
                <a:cubicBezTo>
                  <a:pt x="1911689" y="5172246"/>
                  <a:pt x="1911689" y="5254768"/>
                  <a:pt x="1860791" y="5305666"/>
                </a:cubicBezTo>
                <a:cubicBezTo>
                  <a:pt x="1809893" y="5356565"/>
                  <a:pt x="1727371" y="5356565"/>
                  <a:pt x="1676473" y="5305666"/>
                </a:cubicBezTo>
                <a:cubicBezTo>
                  <a:pt x="1625576" y="5254768"/>
                  <a:pt x="1625576" y="5172246"/>
                  <a:pt x="1676473" y="5121348"/>
                </a:cubicBezTo>
                <a:close/>
                <a:moveTo>
                  <a:pt x="949482" y="5029190"/>
                </a:moveTo>
                <a:lnTo>
                  <a:pt x="1041641" y="5121348"/>
                </a:lnTo>
                <a:cubicBezTo>
                  <a:pt x="1092539" y="5172246"/>
                  <a:pt x="1092539" y="5254768"/>
                  <a:pt x="1041641" y="5305666"/>
                </a:cubicBezTo>
                <a:cubicBezTo>
                  <a:pt x="990743" y="5356565"/>
                  <a:pt x="908221" y="5356565"/>
                  <a:pt x="857323" y="5305666"/>
                </a:cubicBezTo>
                <a:cubicBezTo>
                  <a:pt x="806424" y="5254768"/>
                  <a:pt x="806424" y="5172246"/>
                  <a:pt x="857323" y="5121348"/>
                </a:cubicBezTo>
                <a:close/>
                <a:moveTo>
                  <a:pt x="130332" y="5029190"/>
                </a:moveTo>
                <a:lnTo>
                  <a:pt x="222491" y="5121348"/>
                </a:lnTo>
                <a:cubicBezTo>
                  <a:pt x="273389" y="5172246"/>
                  <a:pt x="273389" y="5254768"/>
                  <a:pt x="222491" y="5305666"/>
                </a:cubicBezTo>
                <a:cubicBezTo>
                  <a:pt x="171593" y="5356565"/>
                  <a:pt x="89071" y="5356565"/>
                  <a:pt x="38173" y="5305666"/>
                </a:cubicBezTo>
                <a:cubicBezTo>
                  <a:pt x="-12725" y="5254768"/>
                  <a:pt x="-12725" y="5172246"/>
                  <a:pt x="38173" y="5121348"/>
                </a:cubicBezTo>
                <a:close/>
                <a:moveTo>
                  <a:pt x="11123779" y="4432459"/>
                </a:moveTo>
                <a:lnTo>
                  <a:pt x="11120873" y="4433663"/>
                </a:lnTo>
                <a:lnTo>
                  <a:pt x="11119815" y="4433224"/>
                </a:lnTo>
                <a:lnTo>
                  <a:pt x="11045180" y="4507858"/>
                </a:lnTo>
                <a:cubicBezTo>
                  <a:pt x="11002655" y="4550384"/>
                  <a:pt x="11002655" y="4619331"/>
                  <a:pt x="11045180" y="4661856"/>
                </a:cubicBezTo>
                <a:cubicBezTo>
                  <a:pt x="11087706" y="4704382"/>
                  <a:pt x="11156653" y="4704382"/>
                  <a:pt x="11199179" y="4661856"/>
                </a:cubicBezTo>
                <a:cubicBezTo>
                  <a:pt x="11241704" y="4619331"/>
                  <a:pt x="11241704" y="4550384"/>
                  <a:pt x="11199179" y="4507858"/>
                </a:cubicBezTo>
                <a:close/>
                <a:moveTo>
                  <a:pt x="10304629" y="4432459"/>
                </a:moveTo>
                <a:lnTo>
                  <a:pt x="10301723" y="4433663"/>
                </a:lnTo>
                <a:lnTo>
                  <a:pt x="10300665" y="4433224"/>
                </a:lnTo>
                <a:lnTo>
                  <a:pt x="10226030" y="4507858"/>
                </a:lnTo>
                <a:cubicBezTo>
                  <a:pt x="10183505" y="4550384"/>
                  <a:pt x="10183505" y="4619331"/>
                  <a:pt x="10226030" y="4661856"/>
                </a:cubicBezTo>
                <a:cubicBezTo>
                  <a:pt x="10268556" y="4704382"/>
                  <a:pt x="10337503" y="4704382"/>
                  <a:pt x="10380029" y="4661856"/>
                </a:cubicBezTo>
                <a:cubicBezTo>
                  <a:pt x="10422554" y="4619331"/>
                  <a:pt x="10422554" y="4550384"/>
                  <a:pt x="10380029" y="4507858"/>
                </a:cubicBezTo>
                <a:close/>
                <a:moveTo>
                  <a:pt x="9485479" y="4432459"/>
                </a:moveTo>
                <a:lnTo>
                  <a:pt x="9482573" y="4433663"/>
                </a:lnTo>
                <a:lnTo>
                  <a:pt x="9481515" y="4433224"/>
                </a:lnTo>
                <a:lnTo>
                  <a:pt x="9406880" y="4507858"/>
                </a:lnTo>
                <a:cubicBezTo>
                  <a:pt x="9364355" y="4550384"/>
                  <a:pt x="9364355" y="4619331"/>
                  <a:pt x="9406880" y="4661856"/>
                </a:cubicBezTo>
                <a:cubicBezTo>
                  <a:pt x="9449406" y="4704382"/>
                  <a:pt x="9518353" y="4704382"/>
                  <a:pt x="9560879" y="4661856"/>
                </a:cubicBezTo>
                <a:cubicBezTo>
                  <a:pt x="9603404" y="4619331"/>
                  <a:pt x="9603404" y="4550384"/>
                  <a:pt x="9560879" y="4507858"/>
                </a:cubicBezTo>
                <a:close/>
                <a:moveTo>
                  <a:pt x="8666329" y="4432459"/>
                </a:moveTo>
                <a:lnTo>
                  <a:pt x="8663423" y="4433663"/>
                </a:lnTo>
                <a:lnTo>
                  <a:pt x="8662365" y="4433224"/>
                </a:lnTo>
                <a:lnTo>
                  <a:pt x="8587730" y="4507858"/>
                </a:lnTo>
                <a:cubicBezTo>
                  <a:pt x="8545205" y="4550384"/>
                  <a:pt x="8545205" y="4619331"/>
                  <a:pt x="8587730" y="4661856"/>
                </a:cubicBezTo>
                <a:cubicBezTo>
                  <a:pt x="8630256" y="4704382"/>
                  <a:pt x="8699203" y="4704382"/>
                  <a:pt x="8741729" y="4661856"/>
                </a:cubicBezTo>
                <a:cubicBezTo>
                  <a:pt x="8784254" y="4619331"/>
                  <a:pt x="8784254" y="4550384"/>
                  <a:pt x="8741729" y="4507858"/>
                </a:cubicBezTo>
                <a:close/>
                <a:moveTo>
                  <a:pt x="7847179" y="4432459"/>
                </a:moveTo>
                <a:lnTo>
                  <a:pt x="7844273" y="4433663"/>
                </a:lnTo>
                <a:lnTo>
                  <a:pt x="7843215" y="4433224"/>
                </a:lnTo>
                <a:lnTo>
                  <a:pt x="7768581" y="4507858"/>
                </a:lnTo>
                <a:cubicBezTo>
                  <a:pt x="7726055" y="4550384"/>
                  <a:pt x="7726055" y="4619331"/>
                  <a:pt x="7768581" y="4661856"/>
                </a:cubicBezTo>
                <a:cubicBezTo>
                  <a:pt x="7811106" y="4704382"/>
                  <a:pt x="7880053" y="4704382"/>
                  <a:pt x="7922579" y="4661856"/>
                </a:cubicBezTo>
                <a:cubicBezTo>
                  <a:pt x="7965104" y="4619331"/>
                  <a:pt x="7965104" y="4550384"/>
                  <a:pt x="7922579" y="4507858"/>
                </a:cubicBezTo>
                <a:close/>
                <a:moveTo>
                  <a:pt x="7028029" y="4432459"/>
                </a:moveTo>
                <a:lnTo>
                  <a:pt x="7025123" y="4433663"/>
                </a:lnTo>
                <a:lnTo>
                  <a:pt x="7024065" y="4433224"/>
                </a:lnTo>
                <a:lnTo>
                  <a:pt x="6949431" y="4507858"/>
                </a:lnTo>
                <a:cubicBezTo>
                  <a:pt x="6906905" y="4550384"/>
                  <a:pt x="6906905" y="4619331"/>
                  <a:pt x="6949431" y="4661856"/>
                </a:cubicBezTo>
                <a:cubicBezTo>
                  <a:pt x="6991956" y="4704382"/>
                  <a:pt x="7060904" y="4704382"/>
                  <a:pt x="7103429" y="4661856"/>
                </a:cubicBezTo>
                <a:cubicBezTo>
                  <a:pt x="7145954" y="4619331"/>
                  <a:pt x="7145954" y="4550384"/>
                  <a:pt x="7103429" y="4507858"/>
                </a:cubicBezTo>
                <a:close/>
                <a:moveTo>
                  <a:pt x="6208879" y="4432459"/>
                </a:moveTo>
                <a:lnTo>
                  <a:pt x="6205973" y="4433663"/>
                </a:lnTo>
                <a:lnTo>
                  <a:pt x="6204915" y="4433224"/>
                </a:lnTo>
                <a:lnTo>
                  <a:pt x="6130281" y="4507858"/>
                </a:lnTo>
                <a:cubicBezTo>
                  <a:pt x="6087755" y="4550384"/>
                  <a:pt x="6087755" y="4619331"/>
                  <a:pt x="6130281" y="4661856"/>
                </a:cubicBezTo>
                <a:cubicBezTo>
                  <a:pt x="6172806" y="4704382"/>
                  <a:pt x="6241754" y="4704382"/>
                  <a:pt x="6284279" y="4661856"/>
                </a:cubicBezTo>
                <a:cubicBezTo>
                  <a:pt x="6326804" y="4619331"/>
                  <a:pt x="6326804" y="4550384"/>
                  <a:pt x="6284279" y="4507858"/>
                </a:cubicBezTo>
                <a:close/>
                <a:moveTo>
                  <a:pt x="5389729" y="4432459"/>
                </a:moveTo>
                <a:lnTo>
                  <a:pt x="5386823" y="4433663"/>
                </a:lnTo>
                <a:lnTo>
                  <a:pt x="5385765" y="4433224"/>
                </a:lnTo>
                <a:lnTo>
                  <a:pt x="5311131" y="4507858"/>
                </a:lnTo>
                <a:cubicBezTo>
                  <a:pt x="5268605" y="4550384"/>
                  <a:pt x="5268605" y="4619331"/>
                  <a:pt x="5311131" y="4661856"/>
                </a:cubicBezTo>
                <a:cubicBezTo>
                  <a:pt x="5353656" y="4704382"/>
                  <a:pt x="5422604" y="4704382"/>
                  <a:pt x="5465129" y="4661856"/>
                </a:cubicBezTo>
                <a:cubicBezTo>
                  <a:pt x="5507654" y="4619331"/>
                  <a:pt x="5507654" y="4550384"/>
                  <a:pt x="5465129" y="4507858"/>
                </a:cubicBezTo>
                <a:close/>
                <a:moveTo>
                  <a:pt x="4570579" y="4432459"/>
                </a:moveTo>
                <a:lnTo>
                  <a:pt x="4567674" y="4433663"/>
                </a:lnTo>
                <a:lnTo>
                  <a:pt x="4566615" y="4433224"/>
                </a:lnTo>
                <a:lnTo>
                  <a:pt x="4491981" y="4507858"/>
                </a:lnTo>
                <a:cubicBezTo>
                  <a:pt x="4449456" y="4550384"/>
                  <a:pt x="4449456" y="4619331"/>
                  <a:pt x="4491981" y="4661856"/>
                </a:cubicBezTo>
                <a:cubicBezTo>
                  <a:pt x="4534506" y="4704382"/>
                  <a:pt x="4603454" y="4704382"/>
                  <a:pt x="4645979" y="4661856"/>
                </a:cubicBezTo>
                <a:cubicBezTo>
                  <a:pt x="4688505" y="4619331"/>
                  <a:pt x="4688505" y="4550384"/>
                  <a:pt x="4645979" y="4507858"/>
                </a:cubicBezTo>
                <a:close/>
                <a:moveTo>
                  <a:pt x="3751430" y="4432459"/>
                </a:moveTo>
                <a:lnTo>
                  <a:pt x="3748524" y="4433663"/>
                </a:lnTo>
                <a:lnTo>
                  <a:pt x="3747465" y="4433224"/>
                </a:lnTo>
                <a:lnTo>
                  <a:pt x="3672831" y="4507858"/>
                </a:lnTo>
                <a:cubicBezTo>
                  <a:pt x="3630312" y="4550384"/>
                  <a:pt x="3630312" y="4619331"/>
                  <a:pt x="3672831" y="4661856"/>
                </a:cubicBezTo>
                <a:cubicBezTo>
                  <a:pt x="3715356" y="4704382"/>
                  <a:pt x="3784305" y="4704382"/>
                  <a:pt x="3826829" y="4661856"/>
                </a:cubicBezTo>
                <a:cubicBezTo>
                  <a:pt x="3869354" y="4619331"/>
                  <a:pt x="3869354" y="4550384"/>
                  <a:pt x="3826829" y="4507858"/>
                </a:cubicBezTo>
                <a:close/>
                <a:moveTo>
                  <a:pt x="2932285" y="4432459"/>
                </a:moveTo>
                <a:lnTo>
                  <a:pt x="2929380" y="4433663"/>
                </a:lnTo>
                <a:lnTo>
                  <a:pt x="2928321" y="4433224"/>
                </a:lnTo>
                <a:lnTo>
                  <a:pt x="2853686" y="4507858"/>
                </a:lnTo>
                <a:cubicBezTo>
                  <a:pt x="2811161" y="4550384"/>
                  <a:pt x="2811161" y="4619331"/>
                  <a:pt x="2853686" y="4661856"/>
                </a:cubicBezTo>
                <a:cubicBezTo>
                  <a:pt x="2896212" y="4704382"/>
                  <a:pt x="2965160" y="4704382"/>
                  <a:pt x="3007686" y="4661856"/>
                </a:cubicBezTo>
                <a:cubicBezTo>
                  <a:pt x="3050211" y="4619331"/>
                  <a:pt x="3050211" y="4550384"/>
                  <a:pt x="3007686" y="4507858"/>
                </a:cubicBezTo>
                <a:close/>
                <a:moveTo>
                  <a:pt x="2189333" y="4432459"/>
                </a:moveTo>
                <a:lnTo>
                  <a:pt x="2186427" y="4433663"/>
                </a:lnTo>
                <a:lnTo>
                  <a:pt x="2185369" y="4433224"/>
                </a:lnTo>
                <a:lnTo>
                  <a:pt x="2110735" y="4507858"/>
                </a:lnTo>
                <a:cubicBezTo>
                  <a:pt x="2068208" y="4550384"/>
                  <a:pt x="2068208" y="4619331"/>
                  <a:pt x="2110735" y="4661856"/>
                </a:cubicBezTo>
                <a:cubicBezTo>
                  <a:pt x="2153259" y="4704382"/>
                  <a:pt x="2222207" y="4704382"/>
                  <a:pt x="2264733" y="4661856"/>
                </a:cubicBezTo>
                <a:cubicBezTo>
                  <a:pt x="2307258" y="4619331"/>
                  <a:pt x="2307258" y="4550384"/>
                  <a:pt x="2264733" y="4507858"/>
                </a:cubicBezTo>
                <a:close/>
                <a:moveTo>
                  <a:pt x="1370184" y="4432459"/>
                </a:moveTo>
                <a:lnTo>
                  <a:pt x="1367277" y="4433663"/>
                </a:lnTo>
                <a:lnTo>
                  <a:pt x="1366219" y="4433224"/>
                </a:lnTo>
                <a:lnTo>
                  <a:pt x="1291585" y="4507858"/>
                </a:lnTo>
                <a:cubicBezTo>
                  <a:pt x="1249059" y="4550384"/>
                  <a:pt x="1249059" y="4619331"/>
                  <a:pt x="1291585" y="4661856"/>
                </a:cubicBezTo>
                <a:cubicBezTo>
                  <a:pt x="1334110" y="4704382"/>
                  <a:pt x="1403058" y="4704382"/>
                  <a:pt x="1445583" y="4661856"/>
                </a:cubicBezTo>
                <a:cubicBezTo>
                  <a:pt x="1488109" y="4619331"/>
                  <a:pt x="1488109" y="4550384"/>
                  <a:pt x="1445583" y="4507858"/>
                </a:cubicBezTo>
                <a:close/>
                <a:moveTo>
                  <a:pt x="551033" y="4432459"/>
                </a:moveTo>
                <a:lnTo>
                  <a:pt x="548128" y="4433663"/>
                </a:lnTo>
                <a:lnTo>
                  <a:pt x="547069" y="4433224"/>
                </a:lnTo>
                <a:lnTo>
                  <a:pt x="472435" y="4507858"/>
                </a:lnTo>
                <a:cubicBezTo>
                  <a:pt x="429909" y="4550384"/>
                  <a:pt x="429909" y="4619331"/>
                  <a:pt x="472435" y="4661856"/>
                </a:cubicBezTo>
                <a:cubicBezTo>
                  <a:pt x="514960" y="4704382"/>
                  <a:pt x="583908" y="4704382"/>
                  <a:pt x="626433" y="4661856"/>
                </a:cubicBezTo>
                <a:cubicBezTo>
                  <a:pt x="668958" y="4619331"/>
                  <a:pt x="668958" y="4550384"/>
                  <a:pt x="626433" y="4507858"/>
                </a:cubicBezTo>
                <a:close/>
                <a:moveTo>
                  <a:pt x="11122179" y="4400540"/>
                </a:moveTo>
                <a:lnTo>
                  <a:pt x="11214339" y="4492698"/>
                </a:lnTo>
                <a:cubicBezTo>
                  <a:pt x="11265237" y="4543596"/>
                  <a:pt x="11265237" y="4626118"/>
                  <a:pt x="11214339" y="4677016"/>
                </a:cubicBezTo>
                <a:cubicBezTo>
                  <a:pt x="11163441" y="4727915"/>
                  <a:pt x="11080918" y="4727915"/>
                  <a:pt x="11030020" y="4677016"/>
                </a:cubicBezTo>
                <a:cubicBezTo>
                  <a:pt x="10979122" y="4626118"/>
                  <a:pt x="10979122" y="4543596"/>
                  <a:pt x="11030020" y="4492698"/>
                </a:cubicBezTo>
                <a:close/>
                <a:moveTo>
                  <a:pt x="10303029" y="4400540"/>
                </a:moveTo>
                <a:lnTo>
                  <a:pt x="10395189" y="4492698"/>
                </a:lnTo>
                <a:cubicBezTo>
                  <a:pt x="10446087" y="4543596"/>
                  <a:pt x="10446087" y="4626118"/>
                  <a:pt x="10395189" y="4677016"/>
                </a:cubicBezTo>
                <a:cubicBezTo>
                  <a:pt x="10344291" y="4727915"/>
                  <a:pt x="10261768" y="4727915"/>
                  <a:pt x="10210870" y="4677016"/>
                </a:cubicBezTo>
                <a:cubicBezTo>
                  <a:pt x="10159972" y="4626118"/>
                  <a:pt x="10159972" y="4543596"/>
                  <a:pt x="10210870" y="4492698"/>
                </a:cubicBezTo>
                <a:close/>
                <a:moveTo>
                  <a:pt x="9483879" y="4400540"/>
                </a:moveTo>
                <a:lnTo>
                  <a:pt x="9576039" y="4492698"/>
                </a:lnTo>
                <a:cubicBezTo>
                  <a:pt x="9626937" y="4543596"/>
                  <a:pt x="9626937" y="4626118"/>
                  <a:pt x="9576039" y="4677016"/>
                </a:cubicBezTo>
                <a:cubicBezTo>
                  <a:pt x="9525141" y="4727915"/>
                  <a:pt x="9442618" y="4727915"/>
                  <a:pt x="9391720" y="4677016"/>
                </a:cubicBezTo>
                <a:cubicBezTo>
                  <a:pt x="9340822" y="4626118"/>
                  <a:pt x="9340822" y="4543596"/>
                  <a:pt x="9391720" y="4492698"/>
                </a:cubicBezTo>
                <a:close/>
                <a:moveTo>
                  <a:pt x="8664729" y="4400540"/>
                </a:moveTo>
                <a:lnTo>
                  <a:pt x="8756889" y="4492698"/>
                </a:lnTo>
                <a:cubicBezTo>
                  <a:pt x="8807787" y="4543596"/>
                  <a:pt x="8807787" y="4626118"/>
                  <a:pt x="8756889" y="4677016"/>
                </a:cubicBezTo>
                <a:cubicBezTo>
                  <a:pt x="8705991" y="4727915"/>
                  <a:pt x="8623468" y="4727915"/>
                  <a:pt x="8572570" y="4677016"/>
                </a:cubicBezTo>
                <a:cubicBezTo>
                  <a:pt x="8521672" y="4626118"/>
                  <a:pt x="8521672" y="4543596"/>
                  <a:pt x="8572570" y="4492698"/>
                </a:cubicBezTo>
                <a:close/>
                <a:moveTo>
                  <a:pt x="7845579" y="4400540"/>
                </a:moveTo>
                <a:lnTo>
                  <a:pt x="7937739" y="4492698"/>
                </a:lnTo>
                <a:cubicBezTo>
                  <a:pt x="7988637" y="4543596"/>
                  <a:pt x="7988637" y="4626118"/>
                  <a:pt x="7937739" y="4677016"/>
                </a:cubicBezTo>
                <a:cubicBezTo>
                  <a:pt x="7886841" y="4727915"/>
                  <a:pt x="7804319" y="4727915"/>
                  <a:pt x="7753421" y="4677016"/>
                </a:cubicBezTo>
                <a:cubicBezTo>
                  <a:pt x="7702522" y="4626118"/>
                  <a:pt x="7702522" y="4543596"/>
                  <a:pt x="7753421" y="4492698"/>
                </a:cubicBezTo>
                <a:close/>
                <a:moveTo>
                  <a:pt x="7026430" y="4400540"/>
                </a:moveTo>
                <a:lnTo>
                  <a:pt x="7118589" y="4492698"/>
                </a:lnTo>
                <a:cubicBezTo>
                  <a:pt x="7169487" y="4543596"/>
                  <a:pt x="7169487" y="4626118"/>
                  <a:pt x="7118589" y="4677016"/>
                </a:cubicBezTo>
                <a:cubicBezTo>
                  <a:pt x="7067691" y="4727915"/>
                  <a:pt x="6985169" y="4727915"/>
                  <a:pt x="6934271" y="4677016"/>
                </a:cubicBezTo>
                <a:cubicBezTo>
                  <a:pt x="6883372" y="4626118"/>
                  <a:pt x="6883372" y="4543596"/>
                  <a:pt x="6934271" y="4492698"/>
                </a:cubicBezTo>
                <a:close/>
                <a:moveTo>
                  <a:pt x="6207280" y="4400540"/>
                </a:moveTo>
                <a:lnTo>
                  <a:pt x="6299439" y="4492698"/>
                </a:lnTo>
                <a:cubicBezTo>
                  <a:pt x="6350337" y="4543596"/>
                  <a:pt x="6350337" y="4626118"/>
                  <a:pt x="6299439" y="4677016"/>
                </a:cubicBezTo>
                <a:cubicBezTo>
                  <a:pt x="6248541" y="4727915"/>
                  <a:pt x="6166019" y="4727915"/>
                  <a:pt x="6115121" y="4677016"/>
                </a:cubicBezTo>
                <a:cubicBezTo>
                  <a:pt x="6064222" y="4626118"/>
                  <a:pt x="6064222" y="4543596"/>
                  <a:pt x="6115121" y="4492698"/>
                </a:cubicBezTo>
                <a:close/>
                <a:moveTo>
                  <a:pt x="5388130" y="4400540"/>
                </a:moveTo>
                <a:lnTo>
                  <a:pt x="5480289" y="4492698"/>
                </a:lnTo>
                <a:cubicBezTo>
                  <a:pt x="5531187" y="4543596"/>
                  <a:pt x="5531187" y="4626118"/>
                  <a:pt x="5480289" y="4677016"/>
                </a:cubicBezTo>
                <a:cubicBezTo>
                  <a:pt x="5429391" y="4727915"/>
                  <a:pt x="5346869" y="4727915"/>
                  <a:pt x="5295971" y="4677016"/>
                </a:cubicBezTo>
                <a:cubicBezTo>
                  <a:pt x="5245072" y="4626118"/>
                  <a:pt x="5245072" y="4543596"/>
                  <a:pt x="5295971" y="4492698"/>
                </a:cubicBezTo>
                <a:close/>
                <a:moveTo>
                  <a:pt x="4568980" y="4400540"/>
                </a:moveTo>
                <a:lnTo>
                  <a:pt x="4661139" y="4492698"/>
                </a:lnTo>
                <a:cubicBezTo>
                  <a:pt x="4712038" y="4543596"/>
                  <a:pt x="4712038" y="4626118"/>
                  <a:pt x="4661139" y="4677016"/>
                </a:cubicBezTo>
                <a:cubicBezTo>
                  <a:pt x="4610242" y="4727915"/>
                  <a:pt x="4527719" y="4727915"/>
                  <a:pt x="4476821" y="4677016"/>
                </a:cubicBezTo>
                <a:cubicBezTo>
                  <a:pt x="4425923" y="4626118"/>
                  <a:pt x="4425923" y="4543596"/>
                  <a:pt x="4476821" y="4492698"/>
                </a:cubicBezTo>
                <a:close/>
                <a:moveTo>
                  <a:pt x="3749830" y="4400540"/>
                </a:moveTo>
                <a:lnTo>
                  <a:pt x="3841989" y="4492698"/>
                </a:lnTo>
                <a:cubicBezTo>
                  <a:pt x="3892887" y="4543596"/>
                  <a:pt x="3892887" y="4626118"/>
                  <a:pt x="3841989" y="4677016"/>
                </a:cubicBezTo>
                <a:cubicBezTo>
                  <a:pt x="3791091" y="4727915"/>
                  <a:pt x="3708569" y="4727915"/>
                  <a:pt x="3657671" y="4677016"/>
                </a:cubicBezTo>
                <a:cubicBezTo>
                  <a:pt x="3606780" y="4626118"/>
                  <a:pt x="3606780" y="4543596"/>
                  <a:pt x="3657671" y="4492698"/>
                </a:cubicBezTo>
                <a:close/>
                <a:moveTo>
                  <a:pt x="2930686" y="4400540"/>
                </a:moveTo>
                <a:lnTo>
                  <a:pt x="3022846" y="4492698"/>
                </a:lnTo>
                <a:cubicBezTo>
                  <a:pt x="3073744" y="4543596"/>
                  <a:pt x="3073744" y="4626118"/>
                  <a:pt x="3022846" y="4677016"/>
                </a:cubicBezTo>
                <a:cubicBezTo>
                  <a:pt x="2971947" y="4727915"/>
                  <a:pt x="2889425" y="4727915"/>
                  <a:pt x="2838526" y="4677016"/>
                </a:cubicBezTo>
                <a:cubicBezTo>
                  <a:pt x="2787628" y="4626118"/>
                  <a:pt x="2787628" y="4543596"/>
                  <a:pt x="2838526" y="4492698"/>
                </a:cubicBezTo>
                <a:close/>
                <a:moveTo>
                  <a:pt x="2187733" y="4400540"/>
                </a:moveTo>
                <a:lnTo>
                  <a:pt x="2279893" y="4492698"/>
                </a:lnTo>
                <a:cubicBezTo>
                  <a:pt x="2330791" y="4543596"/>
                  <a:pt x="2330791" y="4626118"/>
                  <a:pt x="2279893" y="4677016"/>
                </a:cubicBezTo>
                <a:cubicBezTo>
                  <a:pt x="2228994" y="4727915"/>
                  <a:pt x="2146472" y="4727915"/>
                  <a:pt x="2095574" y="4677016"/>
                </a:cubicBezTo>
                <a:cubicBezTo>
                  <a:pt x="2044678" y="4626118"/>
                  <a:pt x="2044678" y="4543596"/>
                  <a:pt x="2095574" y="4492698"/>
                </a:cubicBezTo>
                <a:close/>
                <a:moveTo>
                  <a:pt x="1368584" y="4400540"/>
                </a:moveTo>
                <a:lnTo>
                  <a:pt x="1460743" y="4492698"/>
                </a:lnTo>
                <a:cubicBezTo>
                  <a:pt x="1511641" y="4543596"/>
                  <a:pt x="1511641" y="4626118"/>
                  <a:pt x="1460743" y="4677016"/>
                </a:cubicBezTo>
                <a:cubicBezTo>
                  <a:pt x="1409845" y="4727915"/>
                  <a:pt x="1327323" y="4727915"/>
                  <a:pt x="1276424" y="4677016"/>
                </a:cubicBezTo>
                <a:cubicBezTo>
                  <a:pt x="1225526" y="4626118"/>
                  <a:pt x="1225526" y="4543596"/>
                  <a:pt x="1276424" y="4492698"/>
                </a:cubicBezTo>
                <a:close/>
                <a:moveTo>
                  <a:pt x="549434" y="4400540"/>
                </a:moveTo>
                <a:lnTo>
                  <a:pt x="641593" y="4492698"/>
                </a:lnTo>
                <a:cubicBezTo>
                  <a:pt x="692491" y="4543596"/>
                  <a:pt x="692491" y="4626118"/>
                  <a:pt x="641593" y="4677016"/>
                </a:cubicBezTo>
                <a:cubicBezTo>
                  <a:pt x="590695" y="4727915"/>
                  <a:pt x="508173" y="4727915"/>
                  <a:pt x="457275" y="4677016"/>
                </a:cubicBezTo>
                <a:cubicBezTo>
                  <a:pt x="406377" y="4626118"/>
                  <a:pt x="406377" y="4543596"/>
                  <a:pt x="457275" y="4492698"/>
                </a:cubicBezTo>
                <a:close/>
                <a:moveTo>
                  <a:pt x="10723729" y="3803809"/>
                </a:moveTo>
                <a:lnTo>
                  <a:pt x="10720823" y="3805013"/>
                </a:lnTo>
                <a:lnTo>
                  <a:pt x="10719765" y="3804574"/>
                </a:lnTo>
                <a:lnTo>
                  <a:pt x="10645130" y="3879208"/>
                </a:lnTo>
                <a:cubicBezTo>
                  <a:pt x="10602605" y="3921734"/>
                  <a:pt x="10602605" y="3990681"/>
                  <a:pt x="10645130" y="4033206"/>
                </a:cubicBezTo>
                <a:cubicBezTo>
                  <a:pt x="10687656" y="4075732"/>
                  <a:pt x="10756603" y="4075732"/>
                  <a:pt x="10799129" y="4033206"/>
                </a:cubicBezTo>
                <a:cubicBezTo>
                  <a:pt x="10841654" y="3990681"/>
                  <a:pt x="10841654" y="3921734"/>
                  <a:pt x="10799129" y="3879208"/>
                </a:cubicBezTo>
                <a:close/>
                <a:moveTo>
                  <a:pt x="9904579" y="3803809"/>
                </a:moveTo>
                <a:lnTo>
                  <a:pt x="9901673" y="3805013"/>
                </a:lnTo>
                <a:lnTo>
                  <a:pt x="9900615" y="3804574"/>
                </a:lnTo>
                <a:lnTo>
                  <a:pt x="9825980" y="3879208"/>
                </a:lnTo>
                <a:cubicBezTo>
                  <a:pt x="9783455" y="3921734"/>
                  <a:pt x="9783455" y="3990681"/>
                  <a:pt x="9825980" y="4033206"/>
                </a:cubicBezTo>
                <a:cubicBezTo>
                  <a:pt x="9868506" y="4075732"/>
                  <a:pt x="9937453" y="4075732"/>
                  <a:pt x="9979979" y="4033206"/>
                </a:cubicBezTo>
                <a:cubicBezTo>
                  <a:pt x="10022504" y="3990681"/>
                  <a:pt x="10022504" y="3921734"/>
                  <a:pt x="9979979" y="3879208"/>
                </a:cubicBezTo>
                <a:close/>
                <a:moveTo>
                  <a:pt x="9085429" y="3803809"/>
                </a:moveTo>
                <a:lnTo>
                  <a:pt x="9082523" y="3805013"/>
                </a:lnTo>
                <a:lnTo>
                  <a:pt x="9081465" y="3804574"/>
                </a:lnTo>
                <a:lnTo>
                  <a:pt x="9006830" y="3879208"/>
                </a:lnTo>
                <a:cubicBezTo>
                  <a:pt x="8964305" y="3921734"/>
                  <a:pt x="8964305" y="3990681"/>
                  <a:pt x="9006830" y="4033206"/>
                </a:cubicBezTo>
                <a:cubicBezTo>
                  <a:pt x="9049356" y="4075732"/>
                  <a:pt x="9118303" y="4075732"/>
                  <a:pt x="9160829" y="4033206"/>
                </a:cubicBezTo>
                <a:cubicBezTo>
                  <a:pt x="9203354" y="3990681"/>
                  <a:pt x="9203354" y="3921734"/>
                  <a:pt x="9160829" y="3879208"/>
                </a:cubicBezTo>
                <a:close/>
                <a:moveTo>
                  <a:pt x="8266279" y="3803809"/>
                </a:moveTo>
                <a:lnTo>
                  <a:pt x="8263373" y="3805013"/>
                </a:lnTo>
                <a:lnTo>
                  <a:pt x="8262315" y="3804574"/>
                </a:lnTo>
                <a:lnTo>
                  <a:pt x="8187680" y="3879208"/>
                </a:lnTo>
                <a:cubicBezTo>
                  <a:pt x="8145155" y="3921734"/>
                  <a:pt x="8145155" y="3990681"/>
                  <a:pt x="8187680" y="4033206"/>
                </a:cubicBezTo>
                <a:cubicBezTo>
                  <a:pt x="8230206" y="4075732"/>
                  <a:pt x="8299153" y="4075732"/>
                  <a:pt x="8341679" y="4033206"/>
                </a:cubicBezTo>
                <a:cubicBezTo>
                  <a:pt x="8384204" y="3990681"/>
                  <a:pt x="8384204" y="3921734"/>
                  <a:pt x="8341679" y="3879208"/>
                </a:cubicBezTo>
                <a:close/>
                <a:moveTo>
                  <a:pt x="7447129" y="3803809"/>
                </a:moveTo>
                <a:lnTo>
                  <a:pt x="7444223" y="3805013"/>
                </a:lnTo>
                <a:lnTo>
                  <a:pt x="7443165" y="3804574"/>
                </a:lnTo>
                <a:lnTo>
                  <a:pt x="7368531" y="3879208"/>
                </a:lnTo>
                <a:cubicBezTo>
                  <a:pt x="7326005" y="3921734"/>
                  <a:pt x="7326005" y="3990681"/>
                  <a:pt x="7368531" y="4033206"/>
                </a:cubicBezTo>
                <a:cubicBezTo>
                  <a:pt x="7411056" y="4075732"/>
                  <a:pt x="7480004" y="4075732"/>
                  <a:pt x="7522529" y="4033206"/>
                </a:cubicBezTo>
                <a:cubicBezTo>
                  <a:pt x="7565054" y="3990681"/>
                  <a:pt x="7565054" y="3921734"/>
                  <a:pt x="7522529" y="3879208"/>
                </a:cubicBezTo>
                <a:close/>
                <a:moveTo>
                  <a:pt x="6627979" y="3803809"/>
                </a:moveTo>
                <a:lnTo>
                  <a:pt x="6625073" y="3805013"/>
                </a:lnTo>
                <a:lnTo>
                  <a:pt x="6624015" y="3804574"/>
                </a:lnTo>
                <a:lnTo>
                  <a:pt x="6549381" y="3879208"/>
                </a:lnTo>
                <a:cubicBezTo>
                  <a:pt x="6506855" y="3921734"/>
                  <a:pt x="6506855" y="3990681"/>
                  <a:pt x="6549381" y="4033206"/>
                </a:cubicBezTo>
                <a:cubicBezTo>
                  <a:pt x="6591906" y="4075732"/>
                  <a:pt x="6660854" y="4075732"/>
                  <a:pt x="6703379" y="4033206"/>
                </a:cubicBezTo>
                <a:cubicBezTo>
                  <a:pt x="6745904" y="3990681"/>
                  <a:pt x="6745904" y="3921734"/>
                  <a:pt x="6703379" y="3879208"/>
                </a:cubicBezTo>
                <a:close/>
                <a:moveTo>
                  <a:pt x="5808829" y="3803809"/>
                </a:moveTo>
                <a:lnTo>
                  <a:pt x="5805923" y="3805013"/>
                </a:lnTo>
                <a:lnTo>
                  <a:pt x="5804865" y="3804574"/>
                </a:lnTo>
                <a:lnTo>
                  <a:pt x="5730231" y="3879208"/>
                </a:lnTo>
                <a:cubicBezTo>
                  <a:pt x="5687705" y="3921734"/>
                  <a:pt x="5687705" y="3990681"/>
                  <a:pt x="5730231" y="4033206"/>
                </a:cubicBezTo>
                <a:cubicBezTo>
                  <a:pt x="5772756" y="4075732"/>
                  <a:pt x="5841704" y="4075732"/>
                  <a:pt x="5884229" y="4033206"/>
                </a:cubicBezTo>
                <a:cubicBezTo>
                  <a:pt x="5926754" y="3990681"/>
                  <a:pt x="5926754" y="3921734"/>
                  <a:pt x="5884229" y="3879208"/>
                </a:cubicBezTo>
                <a:close/>
                <a:moveTo>
                  <a:pt x="4989679" y="3803809"/>
                </a:moveTo>
                <a:lnTo>
                  <a:pt x="4986773" y="3805013"/>
                </a:lnTo>
                <a:lnTo>
                  <a:pt x="4985715" y="3804574"/>
                </a:lnTo>
                <a:lnTo>
                  <a:pt x="4911081" y="3879208"/>
                </a:lnTo>
                <a:cubicBezTo>
                  <a:pt x="4868555" y="3921734"/>
                  <a:pt x="4868555" y="3990681"/>
                  <a:pt x="4911081" y="4033206"/>
                </a:cubicBezTo>
                <a:cubicBezTo>
                  <a:pt x="4953606" y="4075732"/>
                  <a:pt x="5022554" y="4075732"/>
                  <a:pt x="5065080" y="4033206"/>
                </a:cubicBezTo>
                <a:cubicBezTo>
                  <a:pt x="5107605" y="3990681"/>
                  <a:pt x="5107605" y="3921734"/>
                  <a:pt x="5065080" y="3879208"/>
                </a:cubicBezTo>
                <a:close/>
                <a:moveTo>
                  <a:pt x="4170530" y="3803809"/>
                </a:moveTo>
                <a:lnTo>
                  <a:pt x="4167624" y="3805013"/>
                </a:lnTo>
                <a:lnTo>
                  <a:pt x="4166566" y="3804574"/>
                </a:lnTo>
                <a:lnTo>
                  <a:pt x="4091931" y="3879208"/>
                </a:lnTo>
                <a:cubicBezTo>
                  <a:pt x="4049406" y="3921734"/>
                  <a:pt x="4049406" y="3990681"/>
                  <a:pt x="4091931" y="4033206"/>
                </a:cubicBezTo>
                <a:cubicBezTo>
                  <a:pt x="4134456" y="4075732"/>
                  <a:pt x="4203406" y="4075732"/>
                  <a:pt x="4245929" y="4033206"/>
                </a:cubicBezTo>
                <a:cubicBezTo>
                  <a:pt x="4288455" y="3990681"/>
                  <a:pt x="4288455" y="3921734"/>
                  <a:pt x="4245929" y="3879208"/>
                </a:cubicBezTo>
                <a:close/>
                <a:moveTo>
                  <a:pt x="3351388" y="3803809"/>
                </a:moveTo>
                <a:lnTo>
                  <a:pt x="3348482" y="3805013"/>
                </a:lnTo>
                <a:lnTo>
                  <a:pt x="3347424" y="3804574"/>
                </a:lnTo>
                <a:lnTo>
                  <a:pt x="3272789" y="3879208"/>
                </a:lnTo>
                <a:cubicBezTo>
                  <a:pt x="3230264" y="3921734"/>
                  <a:pt x="3230264" y="3990681"/>
                  <a:pt x="3272789" y="4033206"/>
                </a:cubicBezTo>
                <a:cubicBezTo>
                  <a:pt x="3315315" y="4075732"/>
                  <a:pt x="3384263" y="4075732"/>
                  <a:pt x="3426788" y="4033206"/>
                </a:cubicBezTo>
                <a:cubicBezTo>
                  <a:pt x="3469313" y="3990681"/>
                  <a:pt x="3469313" y="3921734"/>
                  <a:pt x="3426788" y="3879208"/>
                </a:cubicBezTo>
                <a:close/>
                <a:moveTo>
                  <a:pt x="2532236" y="3803809"/>
                </a:moveTo>
                <a:lnTo>
                  <a:pt x="2529333" y="3805013"/>
                </a:lnTo>
                <a:lnTo>
                  <a:pt x="2528272" y="3804574"/>
                </a:lnTo>
                <a:lnTo>
                  <a:pt x="2453637" y="3879208"/>
                </a:lnTo>
                <a:cubicBezTo>
                  <a:pt x="2411112" y="3921734"/>
                  <a:pt x="2411112" y="3990681"/>
                  <a:pt x="2453637" y="4033206"/>
                </a:cubicBezTo>
                <a:cubicBezTo>
                  <a:pt x="2496164" y="4075732"/>
                  <a:pt x="2565110" y="4075732"/>
                  <a:pt x="2607636" y="4033206"/>
                </a:cubicBezTo>
                <a:cubicBezTo>
                  <a:pt x="2650163" y="3990681"/>
                  <a:pt x="2650163" y="3921734"/>
                  <a:pt x="2607636" y="3879208"/>
                </a:cubicBezTo>
                <a:close/>
                <a:moveTo>
                  <a:pt x="1789286" y="3803809"/>
                </a:moveTo>
                <a:lnTo>
                  <a:pt x="1786380" y="3805013"/>
                </a:lnTo>
                <a:lnTo>
                  <a:pt x="1785323" y="3804574"/>
                </a:lnTo>
                <a:lnTo>
                  <a:pt x="1710688" y="3879208"/>
                </a:lnTo>
                <a:cubicBezTo>
                  <a:pt x="1668163" y="3921734"/>
                  <a:pt x="1668163" y="3990681"/>
                  <a:pt x="1710688" y="4033206"/>
                </a:cubicBezTo>
                <a:cubicBezTo>
                  <a:pt x="1753214" y="4075732"/>
                  <a:pt x="1822160" y="4075732"/>
                  <a:pt x="1864685" y="4033206"/>
                </a:cubicBezTo>
                <a:cubicBezTo>
                  <a:pt x="1907211" y="3990681"/>
                  <a:pt x="1907211" y="3921734"/>
                  <a:pt x="1864685" y="3879208"/>
                </a:cubicBezTo>
                <a:close/>
                <a:moveTo>
                  <a:pt x="970135" y="3803809"/>
                </a:moveTo>
                <a:lnTo>
                  <a:pt x="967230" y="3805013"/>
                </a:lnTo>
                <a:lnTo>
                  <a:pt x="966171" y="3804574"/>
                </a:lnTo>
                <a:lnTo>
                  <a:pt x="891537" y="3879208"/>
                </a:lnTo>
                <a:cubicBezTo>
                  <a:pt x="849011" y="3921734"/>
                  <a:pt x="849011" y="3990681"/>
                  <a:pt x="891537" y="4033206"/>
                </a:cubicBezTo>
                <a:cubicBezTo>
                  <a:pt x="934062" y="4075732"/>
                  <a:pt x="1003010" y="4075732"/>
                  <a:pt x="1045535" y="4033206"/>
                </a:cubicBezTo>
                <a:cubicBezTo>
                  <a:pt x="1088060" y="3990681"/>
                  <a:pt x="1088060" y="3921734"/>
                  <a:pt x="1045535" y="3879208"/>
                </a:cubicBezTo>
                <a:close/>
                <a:moveTo>
                  <a:pt x="150986" y="3803809"/>
                </a:moveTo>
                <a:lnTo>
                  <a:pt x="148080" y="3805013"/>
                </a:lnTo>
                <a:lnTo>
                  <a:pt x="147022" y="3804574"/>
                </a:lnTo>
                <a:lnTo>
                  <a:pt x="72387" y="3879208"/>
                </a:lnTo>
                <a:cubicBezTo>
                  <a:pt x="29862" y="3921734"/>
                  <a:pt x="29862" y="3990681"/>
                  <a:pt x="72387" y="4033206"/>
                </a:cubicBezTo>
                <a:cubicBezTo>
                  <a:pt x="114913" y="4075732"/>
                  <a:pt x="183860" y="4075732"/>
                  <a:pt x="226385" y="4033206"/>
                </a:cubicBezTo>
                <a:cubicBezTo>
                  <a:pt x="268911" y="3990681"/>
                  <a:pt x="268911" y="3921734"/>
                  <a:pt x="226385" y="3879208"/>
                </a:cubicBezTo>
                <a:close/>
                <a:moveTo>
                  <a:pt x="10722129" y="3771890"/>
                </a:moveTo>
                <a:lnTo>
                  <a:pt x="10814289" y="3864048"/>
                </a:lnTo>
                <a:cubicBezTo>
                  <a:pt x="10865187" y="3914946"/>
                  <a:pt x="10865187" y="3997468"/>
                  <a:pt x="10814289" y="4048366"/>
                </a:cubicBezTo>
                <a:cubicBezTo>
                  <a:pt x="10763391" y="4099265"/>
                  <a:pt x="10680868" y="4099265"/>
                  <a:pt x="10629970" y="4048366"/>
                </a:cubicBezTo>
                <a:cubicBezTo>
                  <a:pt x="10579072" y="3997468"/>
                  <a:pt x="10579072" y="3914946"/>
                  <a:pt x="10629970" y="3864048"/>
                </a:cubicBezTo>
                <a:close/>
                <a:moveTo>
                  <a:pt x="9902979" y="3771890"/>
                </a:moveTo>
                <a:lnTo>
                  <a:pt x="9995139" y="3864048"/>
                </a:lnTo>
                <a:cubicBezTo>
                  <a:pt x="10046037" y="3914946"/>
                  <a:pt x="10046037" y="3997468"/>
                  <a:pt x="9995139" y="4048366"/>
                </a:cubicBezTo>
                <a:cubicBezTo>
                  <a:pt x="9944241" y="4099265"/>
                  <a:pt x="9861718" y="4099265"/>
                  <a:pt x="9810820" y="4048366"/>
                </a:cubicBezTo>
                <a:cubicBezTo>
                  <a:pt x="9759922" y="3997468"/>
                  <a:pt x="9759922" y="3914946"/>
                  <a:pt x="9810820" y="3864048"/>
                </a:cubicBezTo>
                <a:close/>
                <a:moveTo>
                  <a:pt x="9083829" y="3771890"/>
                </a:moveTo>
                <a:lnTo>
                  <a:pt x="9175989" y="3864048"/>
                </a:lnTo>
                <a:cubicBezTo>
                  <a:pt x="9226887" y="3914946"/>
                  <a:pt x="9226887" y="3997468"/>
                  <a:pt x="9175989" y="4048366"/>
                </a:cubicBezTo>
                <a:cubicBezTo>
                  <a:pt x="9125091" y="4099265"/>
                  <a:pt x="9042568" y="4099265"/>
                  <a:pt x="8991670" y="4048366"/>
                </a:cubicBezTo>
                <a:cubicBezTo>
                  <a:pt x="8940772" y="3997468"/>
                  <a:pt x="8940772" y="3914946"/>
                  <a:pt x="8991670" y="3864048"/>
                </a:cubicBezTo>
                <a:close/>
                <a:moveTo>
                  <a:pt x="8264679" y="3771890"/>
                </a:moveTo>
                <a:lnTo>
                  <a:pt x="8356839" y="3864048"/>
                </a:lnTo>
                <a:cubicBezTo>
                  <a:pt x="8407737" y="3914946"/>
                  <a:pt x="8407737" y="3997468"/>
                  <a:pt x="8356839" y="4048366"/>
                </a:cubicBezTo>
                <a:cubicBezTo>
                  <a:pt x="8305941" y="4099265"/>
                  <a:pt x="8223418" y="4099265"/>
                  <a:pt x="8172520" y="4048366"/>
                </a:cubicBezTo>
                <a:cubicBezTo>
                  <a:pt x="8121622" y="3997468"/>
                  <a:pt x="8121622" y="3914946"/>
                  <a:pt x="8172520" y="3864048"/>
                </a:cubicBezTo>
                <a:close/>
                <a:moveTo>
                  <a:pt x="7445530" y="3771890"/>
                </a:moveTo>
                <a:lnTo>
                  <a:pt x="7537689" y="3864048"/>
                </a:lnTo>
                <a:cubicBezTo>
                  <a:pt x="7588587" y="3914946"/>
                  <a:pt x="7588587" y="3997468"/>
                  <a:pt x="7537689" y="4048366"/>
                </a:cubicBezTo>
                <a:cubicBezTo>
                  <a:pt x="7486791" y="4099265"/>
                  <a:pt x="7404269" y="4099265"/>
                  <a:pt x="7353371" y="4048366"/>
                </a:cubicBezTo>
                <a:cubicBezTo>
                  <a:pt x="7302472" y="3997468"/>
                  <a:pt x="7302472" y="3914946"/>
                  <a:pt x="7353371" y="3864048"/>
                </a:cubicBezTo>
                <a:close/>
                <a:moveTo>
                  <a:pt x="6626380" y="3771890"/>
                </a:moveTo>
                <a:lnTo>
                  <a:pt x="6718539" y="3864048"/>
                </a:lnTo>
                <a:cubicBezTo>
                  <a:pt x="6769437" y="3914946"/>
                  <a:pt x="6769437" y="3997468"/>
                  <a:pt x="6718539" y="4048366"/>
                </a:cubicBezTo>
                <a:cubicBezTo>
                  <a:pt x="6667641" y="4099265"/>
                  <a:pt x="6585119" y="4099265"/>
                  <a:pt x="6534221" y="4048366"/>
                </a:cubicBezTo>
                <a:cubicBezTo>
                  <a:pt x="6483322" y="3997468"/>
                  <a:pt x="6483322" y="3914946"/>
                  <a:pt x="6534221" y="3864048"/>
                </a:cubicBezTo>
                <a:close/>
                <a:moveTo>
                  <a:pt x="5807230" y="3771890"/>
                </a:moveTo>
                <a:lnTo>
                  <a:pt x="5899389" y="3864048"/>
                </a:lnTo>
                <a:cubicBezTo>
                  <a:pt x="5950287" y="3914946"/>
                  <a:pt x="5950287" y="3997468"/>
                  <a:pt x="5899389" y="4048366"/>
                </a:cubicBezTo>
                <a:cubicBezTo>
                  <a:pt x="5848491" y="4099265"/>
                  <a:pt x="5765969" y="4099265"/>
                  <a:pt x="5715071" y="4048366"/>
                </a:cubicBezTo>
                <a:cubicBezTo>
                  <a:pt x="5664172" y="3997468"/>
                  <a:pt x="5664172" y="3914946"/>
                  <a:pt x="5715071" y="3864048"/>
                </a:cubicBezTo>
                <a:close/>
                <a:moveTo>
                  <a:pt x="4988080" y="3771890"/>
                </a:moveTo>
                <a:lnTo>
                  <a:pt x="5080239" y="3864048"/>
                </a:lnTo>
                <a:cubicBezTo>
                  <a:pt x="5131138" y="3914946"/>
                  <a:pt x="5131138" y="3997468"/>
                  <a:pt x="5080239" y="4048366"/>
                </a:cubicBezTo>
                <a:cubicBezTo>
                  <a:pt x="5029341" y="4099265"/>
                  <a:pt x="4946819" y="4099265"/>
                  <a:pt x="4895922" y="4048366"/>
                </a:cubicBezTo>
                <a:cubicBezTo>
                  <a:pt x="4845023" y="3997468"/>
                  <a:pt x="4845023" y="3914946"/>
                  <a:pt x="4895922" y="3864048"/>
                </a:cubicBezTo>
                <a:close/>
                <a:moveTo>
                  <a:pt x="4168930" y="3771890"/>
                </a:moveTo>
                <a:lnTo>
                  <a:pt x="4261089" y="3864048"/>
                </a:lnTo>
                <a:cubicBezTo>
                  <a:pt x="4311987" y="3914946"/>
                  <a:pt x="4311987" y="3997468"/>
                  <a:pt x="4261089" y="4048366"/>
                </a:cubicBezTo>
                <a:cubicBezTo>
                  <a:pt x="4210191" y="4099265"/>
                  <a:pt x="4127669" y="4099265"/>
                  <a:pt x="4076771" y="4048366"/>
                </a:cubicBezTo>
                <a:cubicBezTo>
                  <a:pt x="4025873" y="3997468"/>
                  <a:pt x="4025873" y="3914946"/>
                  <a:pt x="4076771" y="3864048"/>
                </a:cubicBezTo>
                <a:close/>
                <a:moveTo>
                  <a:pt x="3349788" y="3771890"/>
                </a:moveTo>
                <a:lnTo>
                  <a:pt x="3441948" y="3864048"/>
                </a:lnTo>
                <a:cubicBezTo>
                  <a:pt x="3492846" y="3914946"/>
                  <a:pt x="3492846" y="3997468"/>
                  <a:pt x="3441948" y="4048366"/>
                </a:cubicBezTo>
                <a:cubicBezTo>
                  <a:pt x="3391050" y="4099265"/>
                  <a:pt x="3308527" y="4099265"/>
                  <a:pt x="3257629" y="4048366"/>
                </a:cubicBezTo>
                <a:cubicBezTo>
                  <a:pt x="3206731" y="3997468"/>
                  <a:pt x="3206731" y="3914946"/>
                  <a:pt x="3257629" y="3864048"/>
                </a:cubicBezTo>
                <a:close/>
                <a:moveTo>
                  <a:pt x="2530639" y="3771890"/>
                </a:moveTo>
                <a:lnTo>
                  <a:pt x="2622796" y="3864048"/>
                </a:lnTo>
                <a:cubicBezTo>
                  <a:pt x="2673694" y="3914946"/>
                  <a:pt x="2673694" y="3997468"/>
                  <a:pt x="2622796" y="4048366"/>
                </a:cubicBezTo>
                <a:cubicBezTo>
                  <a:pt x="2571899" y="4099265"/>
                  <a:pt x="2489377" y="4099265"/>
                  <a:pt x="2438478" y="4048366"/>
                </a:cubicBezTo>
                <a:cubicBezTo>
                  <a:pt x="2387580" y="3997468"/>
                  <a:pt x="2387580" y="3914946"/>
                  <a:pt x="2438478" y="3864048"/>
                </a:cubicBezTo>
                <a:close/>
                <a:moveTo>
                  <a:pt x="1787687" y="3771890"/>
                </a:moveTo>
                <a:lnTo>
                  <a:pt x="1879845" y="3864048"/>
                </a:lnTo>
                <a:cubicBezTo>
                  <a:pt x="1930744" y="3914946"/>
                  <a:pt x="1930744" y="3997468"/>
                  <a:pt x="1879845" y="4048366"/>
                </a:cubicBezTo>
                <a:cubicBezTo>
                  <a:pt x="1828948" y="4099265"/>
                  <a:pt x="1746426" y="4099265"/>
                  <a:pt x="1695526" y="4048366"/>
                </a:cubicBezTo>
                <a:cubicBezTo>
                  <a:pt x="1644631" y="3997468"/>
                  <a:pt x="1644631" y="3914946"/>
                  <a:pt x="1695526" y="3864048"/>
                </a:cubicBezTo>
                <a:close/>
                <a:moveTo>
                  <a:pt x="968536" y="3771890"/>
                </a:moveTo>
                <a:lnTo>
                  <a:pt x="1060695" y="3864048"/>
                </a:lnTo>
                <a:cubicBezTo>
                  <a:pt x="1111593" y="3914946"/>
                  <a:pt x="1111593" y="3997468"/>
                  <a:pt x="1060695" y="4048366"/>
                </a:cubicBezTo>
                <a:cubicBezTo>
                  <a:pt x="1009797" y="4099265"/>
                  <a:pt x="927275" y="4099265"/>
                  <a:pt x="876377" y="4048366"/>
                </a:cubicBezTo>
                <a:cubicBezTo>
                  <a:pt x="825478" y="3997468"/>
                  <a:pt x="825478" y="3914946"/>
                  <a:pt x="876377" y="3864048"/>
                </a:cubicBezTo>
                <a:close/>
                <a:moveTo>
                  <a:pt x="149386" y="3771890"/>
                </a:moveTo>
                <a:lnTo>
                  <a:pt x="241545" y="3864048"/>
                </a:lnTo>
                <a:cubicBezTo>
                  <a:pt x="292444" y="3914946"/>
                  <a:pt x="292444" y="3997468"/>
                  <a:pt x="241545" y="4048366"/>
                </a:cubicBezTo>
                <a:cubicBezTo>
                  <a:pt x="190647" y="4099265"/>
                  <a:pt x="108125" y="4099265"/>
                  <a:pt x="57227" y="4048366"/>
                </a:cubicBezTo>
                <a:cubicBezTo>
                  <a:pt x="6329" y="3997468"/>
                  <a:pt x="6329" y="3914946"/>
                  <a:pt x="57227" y="3864048"/>
                </a:cubicBezTo>
                <a:close/>
                <a:moveTo>
                  <a:pt x="11142829" y="3175159"/>
                </a:moveTo>
                <a:lnTo>
                  <a:pt x="11139923" y="3176363"/>
                </a:lnTo>
                <a:lnTo>
                  <a:pt x="11138865" y="3175925"/>
                </a:lnTo>
                <a:lnTo>
                  <a:pt x="11064230" y="3250558"/>
                </a:lnTo>
                <a:cubicBezTo>
                  <a:pt x="11021705" y="3293084"/>
                  <a:pt x="11021705" y="3362031"/>
                  <a:pt x="11064230" y="3404557"/>
                </a:cubicBezTo>
                <a:cubicBezTo>
                  <a:pt x="11106756" y="3447082"/>
                  <a:pt x="11175703" y="3447082"/>
                  <a:pt x="11218229" y="3404557"/>
                </a:cubicBezTo>
                <a:cubicBezTo>
                  <a:pt x="11260754" y="3362031"/>
                  <a:pt x="11260754" y="3293084"/>
                  <a:pt x="11218229" y="3250558"/>
                </a:cubicBezTo>
                <a:close/>
                <a:moveTo>
                  <a:pt x="10323679" y="3175159"/>
                </a:moveTo>
                <a:lnTo>
                  <a:pt x="10320773" y="3176363"/>
                </a:lnTo>
                <a:lnTo>
                  <a:pt x="10319715" y="3175925"/>
                </a:lnTo>
                <a:lnTo>
                  <a:pt x="10245080" y="3250558"/>
                </a:lnTo>
                <a:cubicBezTo>
                  <a:pt x="10202555" y="3293084"/>
                  <a:pt x="10202555" y="3362031"/>
                  <a:pt x="10245080" y="3404557"/>
                </a:cubicBezTo>
                <a:cubicBezTo>
                  <a:pt x="10287606" y="3447082"/>
                  <a:pt x="10356553" y="3447082"/>
                  <a:pt x="10399079" y="3404557"/>
                </a:cubicBezTo>
                <a:cubicBezTo>
                  <a:pt x="10441604" y="3362031"/>
                  <a:pt x="10441604" y="3293084"/>
                  <a:pt x="10399079" y="3250558"/>
                </a:cubicBezTo>
                <a:close/>
                <a:moveTo>
                  <a:pt x="9504529" y="3175159"/>
                </a:moveTo>
                <a:lnTo>
                  <a:pt x="9501623" y="3176363"/>
                </a:lnTo>
                <a:lnTo>
                  <a:pt x="9500565" y="3175925"/>
                </a:lnTo>
                <a:lnTo>
                  <a:pt x="9425930" y="3250558"/>
                </a:lnTo>
                <a:cubicBezTo>
                  <a:pt x="9383405" y="3293084"/>
                  <a:pt x="9383405" y="3362031"/>
                  <a:pt x="9425930" y="3404557"/>
                </a:cubicBezTo>
                <a:cubicBezTo>
                  <a:pt x="9468456" y="3447082"/>
                  <a:pt x="9537403" y="3447082"/>
                  <a:pt x="9579929" y="3404557"/>
                </a:cubicBezTo>
                <a:cubicBezTo>
                  <a:pt x="9622454" y="3362031"/>
                  <a:pt x="9622454" y="3293084"/>
                  <a:pt x="9579929" y="3250558"/>
                </a:cubicBezTo>
                <a:close/>
                <a:moveTo>
                  <a:pt x="8685379" y="3175159"/>
                </a:moveTo>
                <a:lnTo>
                  <a:pt x="8682473" y="3176363"/>
                </a:lnTo>
                <a:lnTo>
                  <a:pt x="8681415" y="3175925"/>
                </a:lnTo>
                <a:lnTo>
                  <a:pt x="8606780" y="3250558"/>
                </a:lnTo>
                <a:cubicBezTo>
                  <a:pt x="8564255" y="3293084"/>
                  <a:pt x="8564255" y="3362031"/>
                  <a:pt x="8606780" y="3404557"/>
                </a:cubicBezTo>
                <a:cubicBezTo>
                  <a:pt x="8649306" y="3447082"/>
                  <a:pt x="8718253" y="3447082"/>
                  <a:pt x="8760779" y="3404557"/>
                </a:cubicBezTo>
                <a:cubicBezTo>
                  <a:pt x="8803304" y="3362031"/>
                  <a:pt x="8803304" y="3293084"/>
                  <a:pt x="8760779" y="3250558"/>
                </a:cubicBezTo>
                <a:close/>
                <a:moveTo>
                  <a:pt x="7866229" y="3175159"/>
                </a:moveTo>
                <a:lnTo>
                  <a:pt x="7863323" y="3176363"/>
                </a:lnTo>
                <a:lnTo>
                  <a:pt x="7862265" y="3175925"/>
                </a:lnTo>
                <a:lnTo>
                  <a:pt x="7787631" y="3250558"/>
                </a:lnTo>
                <a:cubicBezTo>
                  <a:pt x="7745105" y="3293084"/>
                  <a:pt x="7745105" y="3362031"/>
                  <a:pt x="7787631" y="3404557"/>
                </a:cubicBezTo>
                <a:cubicBezTo>
                  <a:pt x="7830156" y="3447082"/>
                  <a:pt x="7899103" y="3447082"/>
                  <a:pt x="7941629" y="3404557"/>
                </a:cubicBezTo>
                <a:cubicBezTo>
                  <a:pt x="7984154" y="3362031"/>
                  <a:pt x="7984154" y="3293084"/>
                  <a:pt x="7941629" y="3250558"/>
                </a:cubicBezTo>
                <a:close/>
                <a:moveTo>
                  <a:pt x="7047079" y="3175159"/>
                </a:moveTo>
                <a:lnTo>
                  <a:pt x="7044173" y="3176363"/>
                </a:lnTo>
                <a:lnTo>
                  <a:pt x="7043115" y="3175925"/>
                </a:lnTo>
                <a:lnTo>
                  <a:pt x="6968481" y="3250558"/>
                </a:lnTo>
                <a:cubicBezTo>
                  <a:pt x="6925955" y="3293084"/>
                  <a:pt x="6925955" y="3362031"/>
                  <a:pt x="6968481" y="3404557"/>
                </a:cubicBezTo>
                <a:cubicBezTo>
                  <a:pt x="7011006" y="3447082"/>
                  <a:pt x="7079954" y="3447082"/>
                  <a:pt x="7122479" y="3404557"/>
                </a:cubicBezTo>
                <a:cubicBezTo>
                  <a:pt x="7165004" y="3362031"/>
                  <a:pt x="7165004" y="3293084"/>
                  <a:pt x="7122479" y="3250558"/>
                </a:cubicBezTo>
                <a:close/>
                <a:moveTo>
                  <a:pt x="6227929" y="3175159"/>
                </a:moveTo>
                <a:lnTo>
                  <a:pt x="6225023" y="3176363"/>
                </a:lnTo>
                <a:lnTo>
                  <a:pt x="6223965" y="3175925"/>
                </a:lnTo>
                <a:lnTo>
                  <a:pt x="6149331" y="3250558"/>
                </a:lnTo>
                <a:cubicBezTo>
                  <a:pt x="6106805" y="3293084"/>
                  <a:pt x="6106805" y="3362031"/>
                  <a:pt x="6149331" y="3404557"/>
                </a:cubicBezTo>
                <a:cubicBezTo>
                  <a:pt x="6191856" y="3447082"/>
                  <a:pt x="6260804" y="3447082"/>
                  <a:pt x="6303329" y="3404557"/>
                </a:cubicBezTo>
                <a:cubicBezTo>
                  <a:pt x="6345854" y="3362031"/>
                  <a:pt x="6345854" y="3293084"/>
                  <a:pt x="6303329" y="3250558"/>
                </a:cubicBezTo>
                <a:close/>
                <a:moveTo>
                  <a:pt x="5408779" y="3175159"/>
                </a:moveTo>
                <a:lnTo>
                  <a:pt x="5405873" y="3176363"/>
                </a:lnTo>
                <a:lnTo>
                  <a:pt x="5404815" y="3175925"/>
                </a:lnTo>
                <a:lnTo>
                  <a:pt x="5330181" y="3250558"/>
                </a:lnTo>
                <a:cubicBezTo>
                  <a:pt x="5287655" y="3293084"/>
                  <a:pt x="5287655" y="3362031"/>
                  <a:pt x="5330181" y="3404557"/>
                </a:cubicBezTo>
                <a:cubicBezTo>
                  <a:pt x="5372706" y="3447082"/>
                  <a:pt x="5441654" y="3447082"/>
                  <a:pt x="5484180" y="3404557"/>
                </a:cubicBezTo>
                <a:cubicBezTo>
                  <a:pt x="5526705" y="3362031"/>
                  <a:pt x="5526705" y="3293084"/>
                  <a:pt x="5484180" y="3250558"/>
                </a:cubicBezTo>
                <a:close/>
                <a:moveTo>
                  <a:pt x="4589630" y="3175159"/>
                </a:moveTo>
                <a:lnTo>
                  <a:pt x="4586724" y="3176363"/>
                </a:lnTo>
                <a:lnTo>
                  <a:pt x="4585667" y="3175925"/>
                </a:lnTo>
                <a:lnTo>
                  <a:pt x="4511031" y="3250558"/>
                </a:lnTo>
                <a:cubicBezTo>
                  <a:pt x="4468506" y="3293084"/>
                  <a:pt x="4468506" y="3362031"/>
                  <a:pt x="4511031" y="3404557"/>
                </a:cubicBezTo>
                <a:cubicBezTo>
                  <a:pt x="4553556" y="3447082"/>
                  <a:pt x="4622504" y="3447082"/>
                  <a:pt x="4665030" y="3404557"/>
                </a:cubicBezTo>
                <a:cubicBezTo>
                  <a:pt x="4707555" y="3362031"/>
                  <a:pt x="4707555" y="3293084"/>
                  <a:pt x="4665030" y="3250558"/>
                </a:cubicBezTo>
                <a:close/>
                <a:moveTo>
                  <a:pt x="3770480" y="3175159"/>
                </a:moveTo>
                <a:lnTo>
                  <a:pt x="3767574" y="3176363"/>
                </a:lnTo>
                <a:lnTo>
                  <a:pt x="3766516" y="3175925"/>
                </a:lnTo>
                <a:lnTo>
                  <a:pt x="3691881" y="3250558"/>
                </a:lnTo>
                <a:cubicBezTo>
                  <a:pt x="3649356" y="3293084"/>
                  <a:pt x="3649356" y="3362031"/>
                  <a:pt x="3691881" y="3404557"/>
                </a:cubicBezTo>
                <a:cubicBezTo>
                  <a:pt x="3734407" y="3447082"/>
                  <a:pt x="3803355" y="3447082"/>
                  <a:pt x="3845879" y="3404557"/>
                </a:cubicBezTo>
                <a:cubicBezTo>
                  <a:pt x="3888405" y="3362031"/>
                  <a:pt x="3888405" y="3293084"/>
                  <a:pt x="3845879" y="3250558"/>
                </a:cubicBezTo>
                <a:close/>
                <a:moveTo>
                  <a:pt x="2951339" y="3175159"/>
                </a:moveTo>
                <a:lnTo>
                  <a:pt x="2948433" y="3176363"/>
                </a:lnTo>
                <a:lnTo>
                  <a:pt x="2947375" y="3175925"/>
                </a:lnTo>
                <a:lnTo>
                  <a:pt x="2872740" y="3250558"/>
                </a:lnTo>
                <a:cubicBezTo>
                  <a:pt x="2830215" y="3293084"/>
                  <a:pt x="2830215" y="3362031"/>
                  <a:pt x="2872740" y="3404557"/>
                </a:cubicBezTo>
                <a:cubicBezTo>
                  <a:pt x="2915267" y="3447082"/>
                  <a:pt x="2984215" y="3447082"/>
                  <a:pt x="3026739" y="3404557"/>
                </a:cubicBezTo>
                <a:cubicBezTo>
                  <a:pt x="3069266" y="3362031"/>
                  <a:pt x="3069266" y="3293084"/>
                  <a:pt x="3026739" y="3250558"/>
                </a:cubicBezTo>
                <a:close/>
                <a:moveTo>
                  <a:pt x="2132190" y="3175159"/>
                </a:moveTo>
                <a:lnTo>
                  <a:pt x="2129284" y="3176363"/>
                </a:lnTo>
                <a:lnTo>
                  <a:pt x="2128227" y="3175925"/>
                </a:lnTo>
                <a:lnTo>
                  <a:pt x="2053593" y="3250558"/>
                </a:lnTo>
                <a:cubicBezTo>
                  <a:pt x="2011065" y="3293084"/>
                  <a:pt x="2011065" y="3362031"/>
                  <a:pt x="2053593" y="3404557"/>
                </a:cubicBezTo>
                <a:cubicBezTo>
                  <a:pt x="2096117" y="3447082"/>
                  <a:pt x="2165064" y="3447082"/>
                  <a:pt x="2207589" y="3404557"/>
                </a:cubicBezTo>
                <a:cubicBezTo>
                  <a:pt x="2250114" y="3362031"/>
                  <a:pt x="2250114" y="3293084"/>
                  <a:pt x="2207589" y="3250558"/>
                </a:cubicBezTo>
                <a:close/>
                <a:moveTo>
                  <a:pt x="1389238" y="3175159"/>
                </a:moveTo>
                <a:lnTo>
                  <a:pt x="1386332" y="3176363"/>
                </a:lnTo>
                <a:lnTo>
                  <a:pt x="1385273" y="3175925"/>
                </a:lnTo>
                <a:lnTo>
                  <a:pt x="1310639" y="3250558"/>
                </a:lnTo>
                <a:cubicBezTo>
                  <a:pt x="1268114" y="3293084"/>
                  <a:pt x="1268114" y="3362031"/>
                  <a:pt x="1310639" y="3404557"/>
                </a:cubicBezTo>
                <a:cubicBezTo>
                  <a:pt x="1353164" y="3447082"/>
                  <a:pt x="1422112" y="3447082"/>
                  <a:pt x="1464637" y="3404557"/>
                </a:cubicBezTo>
                <a:cubicBezTo>
                  <a:pt x="1507163" y="3362031"/>
                  <a:pt x="1507163" y="3293084"/>
                  <a:pt x="1464637" y="3250558"/>
                </a:cubicBezTo>
                <a:close/>
                <a:moveTo>
                  <a:pt x="570087" y="3175159"/>
                </a:moveTo>
                <a:lnTo>
                  <a:pt x="567182" y="3176363"/>
                </a:lnTo>
                <a:lnTo>
                  <a:pt x="566123" y="3175925"/>
                </a:lnTo>
                <a:lnTo>
                  <a:pt x="491489" y="3250558"/>
                </a:lnTo>
                <a:cubicBezTo>
                  <a:pt x="448964" y="3293084"/>
                  <a:pt x="448964" y="3362031"/>
                  <a:pt x="491489" y="3404557"/>
                </a:cubicBezTo>
                <a:cubicBezTo>
                  <a:pt x="534014" y="3447082"/>
                  <a:pt x="602962" y="3447082"/>
                  <a:pt x="645487" y="3404557"/>
                </a:cubicBezTo>
                <a:cubicBezTo>
                  <a:pt x="688012" y="3362031"/>
                  <a:pt x="688012" y="3293084"/>
                  <a:pt x="645487" y="3250558"/>
                </a:cubicBezTo>
                <a:close/>
                <a:moveTo>
                  <a:pt x="11141229" y="3143240"/>
                </a:moveTo>
                <a:lnTo>
                  <a:pt x="11233389" y="3235398"/>
                </a:lnTo>
                <a:cubicBezTo>
                  <a:pt x="11284287" y="3286296"/>
                  <a:pt x="11284287" y="3368819"/>
                  <a:pt x="11233389" y="3419717"/>
                </a:cubicBezTo>
                <a:cubicBezTo>
                  <a:pt x="11182491" y="3470615"/>
                  <a:pt x="11099968" y="3470615"/>
                  <a:pt x="11049070" y="3419717"/>
                </a:cubicBezTo>
                <a:cubicBezTo>
                  <a:pt x="10998172" y="3368819"/>
                  <a:pt x="10998172" y="3286296"/>
                  <a:pt x="11049070" y="3235398"/>
                </a:cubicBezTo>
                <a:close/>
                <a:moveTo>
                  <a:pt x="10322079" y="3143240"/>
                </a:moveTo>
                <a:lnTo>
                  <a:pt x="10414239" y="3235398"/>
                </a:lnTo>
                <a:cubicBezTo>
                  <a:pt x="10465137" y="3286296"/>
                  <a:pt x="10465137" y="3368819"/>
                  <a:pt x="10414239" y="3419717"/>
                </a:cubicBezTo>
                <a:cubicBezTo>
                  <a:pt x="10363341" y="3470615"/>
                  <a:pt x="10280818" y="3470615"/>
                  <a:pt x="10229920" y="3419717"/>
                </a:cubicBezTo>
                <a:cubicBezTo>
                  <a:pt x="10179022" y="3368819"/>
                  <a:pt x="10179022" y="3286296"/>
                  <a:pt x="10229920" y="3235398"/>
                </a:cubicBezTo>
                <a:close/>
                <a:moveTo>
                  <a:pt x="9502929" y="3143240"/>
                </a:moveTo>
                <a:lnTo>
                  <a:pt x="9595089" y="3235398"/>
                </a:lnTo>
                <a:cubicBezTo>
                  <a:pt x="9645987" y="3286296"/>
                  <a:pt x="9645987" y="3368819"/>
                  <a:pt x="9595089" y="3419717"/>
                </a:cubicBezTo>
                <a:cubicBezTo>
                  <a:pt x="9544191" y="3470615"/>
                  <a:pt x="9461668" y="3470615"/>
                  <a:pt x="9410770" y="3419717"/>
                </a:cubicBezTo>
                <a:cubicBezTo>
                  <a:pt x="9359872" y="3368819"/>
                  <a:pt x="9359872" y="3286296"/>
                  <a:pt x="9410770" y="3235398"/>
                </a:cubicBezTo>
                <a:close/>
                <a:moveTo>
                  <a:pt x="8683779" y="3143240"/>
                </a:moveTo>
                <a:lnTo>
                  <a:pt x="8775939" y="3235398"/>
                </a:lnTo>
                <a:cubicBezTo>
                  <a:pt x="8826837" y="3286296"/>
                  <a:pt x="8826837" y="3368819"/>
                  <a:pt x="8775939" y="3419717"/>
                </a:cubicBezTo>
                <a:cubicBezTo>
                  <a:pt x="8725041" y="3470615"/>
                  <a:pt x="8642518" y="3470615"/>
                  <a:pt x="8591620" y="3419717"/>
                </a:cubicBezTo>
                <a:cubicBezTo>
                  <a:pt x="8540722" y="3368819"/>
                  <a:pt x="8540722" y="3286296"/>
                  <a:pt x="8591620" y="3235398"/>
                </a:cubicBezTo>
                <a:close/>
                <a:moveTo>
                  <a:pt x="7864629" y="3143240"/>
                </a:moveTo>
                <a:lnTo>
                  <a:pt x="7956789" y="3235398"/>
                </a:lnTo>
                <a:cubicBezTo>
                  <a:pt x="8007687" y="3286296"/>
                  <a:pt x="8007687" y="3368819"/>
                  <a:pt x="7956789" y="3419717"/>
                </a:cubicBezTo>
                <a:cubicBezTo>
                  <a:pt x="7905891" y="3470615"/>
                  <a:pt x="7823369" y="3470615"/>
                  <a:pt x="7772471" y="3419717"/>
                </a:cubicBezTo>
                <a:cubicBezTo>
                  <a:pt x="7721572" y="3368819"/>
                  <a:pt x="7721572" y="3286296"/>
                  <a:pt x="7772471" y="3235398"/>
                </a:cubicBezTo>
                <a:close/>
                <a:moveTo>
                  <a:pt x="7045480" y="3143240"/>
                </a:moveTo>
                <a:lnTo>
                  <a:pt x="7137639" y="3235398"/>
                </a:lnTo>
                <a:cubicBezTo>
                  <a:pt x="7188537" y="3286296"/>
                  <a:pt x="7188537" y="3368819"/>
                  <a:pt x="7137639" y="3419717"/>
                </a:cubicBezTo>
                <a:cubicBezTo>
                  <a:pt x="7086741" y="3470615"/>
                  <a:pt x="7004219" y="3470615"/>
                  <a:pt x="6953321" y="3419717"/>
                </a:cubicBezTo>
                <a:cubicBezTo>
                  <a:pt x="6902422" y="3368819"/>
                  <a:pt x="6902422" y="3286296"/>
                  <a:pt x="6953321" y="3235398"/>
                </a:cubicBezTo>
                <a:close/>
                <a:moveTo>
                  <a:pt x="6226330" y="3143240"/>
                </a:moveTo>
                <a:lnTo>
                  <a:pt x="6318489" y="3235398"/>
                </a:lnTo>
                <a:cubicBezTo>
                  <a:pt x="6369387" y="3286296"/>
                  <a:pt x="6369387" y="3368819"/>
                  <a:pt x="6318489" y="3419717"/>
                </a:cubicBezTo>
                <a:cubicBezTo>
                  <a:pt x="6267591" y="3470615"/>
                  <a:pt x="6185069" y="3470615"/>
                  <a:pt x="6134171" y="3419717"/>
                </a:cubicBezTo>
                <a:cubicBezTo>
                  <a:pt x="6083272" y="3368819"/>
                  <a:pt x="6083272" y="3286296"/>
                  <a:pt x="6134171" y="3235398"/>
                </a:cubicBezTo>
                <a:close/>
                <a:moveTo>
                  <a:pt x="5407182" y="3143240"/>
                </a:moveTo>
                <a:lnTo>
                  <a:pt x="5499339" y="3235398"/>
                </a:lnTo>
                <a:cubicBezTo>
                  <a:pt x="5550238" y="3286296"/>
                  <a:pt x="5550238" y="3368819"/>
                  <a:pt x="5499339" y="3419717"/>
                </a:cubicBezTo>
                <a:cubicBezTo>
                  <a:pt x="5448441" y="3470615"/>
                  <a:pt x="5365919" y="3470615"/>
                  <a:pt x="5315021" y="3419717"/>
                </a:cubicBezTo>
                <a:cubicBezTo>
                  <a:pt x="5264123" y="3368819"/>
                  <a:pt x="5264123" y="3286296"/>
                  <a:pt x="5315021" y="3235398"/>
                </a:cubicBezTo>
                <a:close/>
                <a:moveTo>
                  <a:pt x="4588030" y="3143240"/>
                </a:moveTo>
                <a:lnTo>
                  <a:pt x="4680189" y="3235398"/>
                </a:lnTo>
                <a:cubicBezTo>
                  <a:pt x="4731088" y="3286296"/>
                  <a:pt x="4731088" y="3368819"/>
                  <a:pt x="4680189" y="3419717"/>
                </a:cubicBezTo>
                <a:cubicBezTo>
                  <a:pt x="4629291" y="3470615"/>
                  <a:pt x="4546770" y="3470615"/>
                  <a:pt x="4495871" y="3419717"/>
                </a:cubicBezTo>
                <a:cubicBezTo>
                  <a:pt x="4444973" y="3368819"/>
                  <a:pt x="4444973" y="3286296"/>
                  <a:pt x="4495871" y="3235398"/>
                </a:cubicBezTo>
                <a:close/>
                <a:moveTo>
                  <a:pt x="3768880" y="3143240"/>
                </a:moveTo>
                <a:lnTo>
                  <a:pt x="3861039" y="3235398"/>
                </a:lnTo>
                <a:cubicBezTo>
                  <a:pt x="3911937" y="3286296"/>
                  <a:pt x="3911937" y="3368819"/>
                  <a:pt x="3861039" y="3419717"/>
                </a:cubicBezTo>
                <a:cubicBezTo>
                  <a:pt x="3810141" y="3470615"/>
                  <a:pt x="3727619" y="3470615"/>
                  <a:pt x="3676721" y="3419717"/>
                </a:cubicBezTo>
                <a:cubicBezTo>
                  <a:pt x="3625834" y="3368819"/>
                  <a:pt x="3625834" y="3286296"/>
                  <a:pt x="3676721" y="3235398"/>
                </a:cubicBezTo>
                <a:close/>
                <a:moveTo>
                  <a:pt x="2949739" y="3143240"/>
                </a:moveTo>
                <a:lnTo>
                  <a:pt x="3041900" y="3235398"/>
                </a:lnTo>
                <a:cubicBezTo>
                  <a:pt x="3092798" y="3286296"/>
                  <a:pt x="3092798" y="3368819"/>
                  <a:pt x="3041900" y="3419717"/>
                </a:cubicBezTo>
                <a:cubicBezTo>
                  <a:pt x="2991002" y="3470615"/>
                  <a:pt x="2908480" y="3470615"/>
                  <a:pt x="2857580" y="3419717"/>
                </a:cubicBezTo>
                <a:cubicBezTo>
                  <a:pt x="2806682" y="3368819"/>
                  <a:pt x="2806682" y="3286296"/>
                  <a:pt x="2857580" y="3235398"/>
                </a:cubicBezTo>
                <a:close/>
                <a:moveTo>
                  <a:pt x="2130591" y="3143240"/>
                </a:moveTo>
                <a:lnTo>
                  <a:pt x="2222749" y="3235398"/>
                </a:lnTo>
                <a:cubicBezTo>
                  <a:pt x="2273648" y="3286296"/>
                  <a:pt x="2273648" y="3368819"/>
                  <a:pt x="2222749" y="3419717"/>
                </a:cubicBezTo>
                <a:cubicBezTo>
                  <a:pt x="2171851" y="3470615"/>
                  <a:pt x="2089330" y="3470615"/>
                  <a:pt x="2038430" y="3419717"/>
                </a:cubicBezTo>
                <a:cubicBezTo>
                  <a:pt x="1987534" y="3368819"/>
                  <a:pt x="1987534" y="3286296"/>
                  <a:pt x="2038430" y="3235398"/>
                </a:cubicBezTo>
                <a:close/>
                <a:moveTo>
                  <a:pt x="1387638" y="3143240"/>
                </a:moveTo>
                <a:lnTo>
                  <a:pt x="1479797" y="3235398"/>
                </a:lnTo>
                <a:cubicBezTo>
                  <a:pt x="1530695" y="3286296"/>
                  <a:pt x="1530695" y="3368819"/>
                  <a:pt x="1479797" y="3419717"/>
                </a:cubicBezTo>
                <a:cubicBezTo>
                  <a:pt x="1428899" y="3470615"/>
                  <a:pt x="1346376" y="3470615"/>
                  <a:pt x="1295479" y="3419717"/>
                </a:cubicBezTo>
                <a:cubicBezTo>
                  <a:pt x="1244580" y="3368819"/>
                  <a:pt x="1244580" y="3286296"/>
                  <a:pt x="1295479" y="3235398"/>
                </a:cubicBezTo>
                <a:close/>
                <a:moveTo>
                  <a:pt x="568488" y="3143240"/>
                </a:moveTo>
                <a:lnTo>
                  <a:pt x="660647" y="3235398"/>
                </a:lnTo>
                <a:cubicBezTo>
                  <a:pt x="711545" y="3286296"/>
                  <a:pt x="711545" y="3368819"/>
                  <a:pt x="660647" y="3419717"/>
                </a:cubicBezTo>
                <a:cubicBezTo>
                  <a:pt x="609749" y="3470615"/>
                  <a:pt x="527227" y="3470615"/>
                  <a:pt x="476329" y="3419717"/>
                </a:cubicBezTo>
                <a:cubicBezTo>
                  <a:pt x="425431" y="3368819"/>
                  <a:pt x="425431" y="3286296"/>
                  <a:pt x="476329" y="3235398"/>
                </a:cubicBezTo>
                <a:close/>
                <a:moveTo>
                  <a:pt x="6647029" y="2546512"/>
                </a:moveTo>
                <a:lnTo>
                  <a:pt x="6644123" y="2547715"/>
                </a:lnTo>
                <a:lnTo>
                  <a:pt x="6643065" y="2547277"/>
                </a:lnTo>
                <a:lnTo>
                  <a:pt x="6568431" y="2621910"/>
                </a:lnTo>
                <a:cubicBezTo>
                  <a:pt x="6525905" y="2664435"/>
                  <a:pt x="6525905" y="2733382"/>
                  <a:pt x="6568431" y="2775907"/>
                </a:cubicBezTo>
                <a:cubicBezTo>
                  <a:pt x="6610956" y="2818433"/>
                  <a:pt x="6679904" y="2818433"/>
                  <a:pt x="6722429" y="2775907"/>
                </a:cubicBezTo>
                <a:cubicBezTo>
                  <a:pt x="6764954" y="2733382"/>
                  <a:pt x="6764954" y="2664435"/>
                  <a:pt x="6722429" y="2621910"/>
                </a:cubicBezTo>
                <a:close/>
                <a:moveTo>
                  <a:pt x="5827879" y="2546512"/>
                </a:moveTo>
                <a:lnTo>
                  <a:pt x="5824973" y="2547715"/>
                </a:lnTo>
                <a:lnTo>
                  <a:pt x="5823915" y="2547277"/>
                </a:lnTo>
                <a:lnTo>
                  <a:pt x="5749281" y="2621910"/>
                </a:lnTo>
                <a:cubicBezTo>
                  <a:pt x="5706755" y="2664435"/>
                  <a:pt x="5706755" y="2733382"/>
                  <a:pt x="5749281" y="2775907"/>
                </a:cubicBezTo>
                <a:cubicBezTo>
                  <a:pt x="5791806" y="2818433"/>
                  <a:pt x="5860754" y="2818433"/>
                  <a:pt x="5903279" y="2775907"/>
                </a:cubicBezTo>
                <a:cubicBezTo>
                  <a:pt x="5945804" y="2733382"/>
                  <a:pt x="5945804" y="2664435"/>
                  <a:pt x="5903279" y="2621910"/>
                </a:cubicBezTo>
                <a:close/>
                <a:moveTo>
                  <a:pt x="5008731" y="2546512"/>
                </a:moveTo>
                <a:lnTo>
                  <a:pt x="5005823" y="2547715"/>
                </a:lnTo>
                <a:lnTo>
                  <a:pt x="5004766" y="2547277"/>
                </a:lnTo>
                <a:lnTo>
                  <a:pt x="4930132" y="2621910"/>
                </a:lnTo>
                <a:cubicBezTo>
                  <a:pt x="4887607" y="2664435"/>
                  <a:pt x="4887607" y="2733382"/>
                  <a:pt x="4930132" y="2775907"/>
                </a:cubicBezTo>
                <a:cubicBezTo>
                  <a:pt x="4972657" y="2818433"/>
                  <a:pt x="5041604" y="2818433"/>
                  <a:pt x="5084129" y="2775907"/>
                </a:cubicBezTo>
                <a:cubicBezTo>
                  <a:pt x="5126655" y="2733382"/>
                  <a:pt x="5126655" y="2664435"/>
                  <a:pt x="5084129" y="2621910"/>
                </a:cubicBezTo>
                <a:close/>
                <a:moveTo>
                  <a:pt x="4189579" y="2546512"/>
                </a:moveTo>
                <a:lnTo>
                  <a:pt x="4186674" y="2547715"/>
                </a:lnTo>
                <a:lnTo>
                  <a:pt x="4185617" y="2547277"/>
                </a:lnTo>
                <a:lnTo>
                  <a:pt x="4110981" y="2621910"/>
                </a:lnTo>
                <a:cubicBezTo>
                  <a:pt x="4068455" y="2664435"/>
                  <a:pt x="4068455" y="2733382"/>
                  <a:pt x="4110981" y="2775907"/>
                </a:cubicBezTo>
                <a:cubicBezTo>
                  <a:pt x="4153506" y="2818433"/>
                  <a:pt x="4222454" y="2818433"/>
                  <a:pt x="4264979" y="2775907"/>
                </a:cubicBezTo>
                <a:cubicBezTo>
                  <a:pt x="4307505" y="2733382"/>
                  <a:pt x="4307505" y="2664435"/>
                  <a:pt x="4264979" y="2621910"/>
                </a:cubicBezTo>
                <a:close/>
                <a:moveTo>
                  <a:pt x="3370442" y="2546512"/>
                </a:moveTo>
                <a:lnTo>
                  <a:pt x="3367537" y="2547715"/>
                </a:lnTo>
                <a:lnTo>
                  <a:pt x="3366478" y="2547277"/>
                </a:lnTo>
                <a:lnTo>
                  <a:pt x="3291843" y="2621910"/>
                </a:lnTo>
                <a:cubicBezTo>
                  <a:pt x="3249318" y="2664435"/>
                  <a:pt x="3249318" y="2733382"/>
                  <a:pt x="3291843" y="2775907"/>
                </a:cubicBezTo>
                <a:cubicBezTo>
                  <a:pt x="3334369" y="2818433"/>
                  <a:pt x="3403317" y="2818433"/>
                  <a:pt x="3445843" y="2775907"/>
                </a:cubicBezTo>
                <a:cubicBezTo>
                  <a:pt x="3488367" y="2733382"/>
                  <a:pt x="3488367" y="2664435"/>
                  <a:pt x="3445843" y="2621910"/>
                </a:cubicBezTo>
                <a:close/>
                <a:moveTo>
                  <a:pt x="2551290" y="2546512"/>
                </a:moveTo>
                <a:lnTo>
                  <a:pt x="2548387" y="2547715"/>
                </a:lnTo>
                <a:lnTo>
                  <a:pt x="2547326" y="2547277"/>
                </a:lnTo>
                <a:lnTo>
                  <a:pt x="2472691" y="2621910"/>
                </a:lnTo>
                <a:cubicBezTo>
                  <a:pt x="2430166" y="2664435"/>
                  <a:pt x="2430166" y="2733382"/>
                  <a:pt x="2472691" y="2775907"/>
                </a:cubicBezTo>
                <a:cubicBezTo>
                  <a:pt x="2515217" y="2818433"/>
                  <a:pt x="2584165" y="2818433"/>
                  <a:pt x="2626691" y="2775907"/>
                </a:cubicBezTo>
                <a:cubicBezTo>
                  <a:pt x="2669215" y="2733382"/>
                  <a:pt x="2669215" y="2664435"/>
                  <a:pt x="2626691" y="2621910"/>
                </a:cubicBezTo>
                <a:close/>
                <a:moveTo>
                  <a:pt x="1732145" y="2546512"/>
                </a:moveTo>
                <a:lnTo>
                  <a:pt x="1729236" y="2547715"/>
                </a:lnTo>
                <a:lnTo>
                  <a:pt x="1728180" y="2547277"/>
                </a:lnTo>
                <a:lnTo>
                  <a:pt x="1653547" y="2621910"/>
                </a:lnTo>
                <a:cubicBezTo>
                  <a:pt x="1611023" y="2664435"/>
                  <a:pt x="1611023" y="2733382"/>
                  <a:pt x="1653547" y="2775907"/>
                </a:cubicBezTo>
                <a:cubicBezTo>
                  <a:pt x="1696071" y="2818433"/>
                  <a:pt x="1765017" y="2818433"/>
                  <a:pt x="1807542" y="2775907"/>
                </a:cubicBezTo>
                <a:cubicBezTo>
                  <a:pt x="1850066" y="2733382"/>
                  <a:pt x="1850066" y="2664435"/>
                  <a:pt x="1807542" y="2621910"/>
                </a:cubicBezTo>
                <a:close/>
                <a:moveTo>
                  <a:pt x="10742779" y="2546511"/>
                </a:moveTo>
                <a:lnTo>
                  <a:pt x="10739873" y="2547715"/>
                </a:lnTo>
                <a:lnTo>
                  <a:pt x="10738815" y="2547277"/>
                </a:lnTo>
                <a:lnTo>
                  <a:pt x="10664180" y="2621910"/>
                </a:lnTo>
                <a:cubicBezTo>
                  <a:pt x="10621655" y="2664435"/>
                  <a:pt x="10621655" y="2733382"/>
                  <a:pt x="10664180" y="2775907"/>
                </a:cubicBezTo>
                <a:cubicBezTo>
                  <a:pt x="10706706" y="2818433"/>
                  <a:pt x="10775653" y="2818433"/>
                  <a:pt x="10818179" y="2775907"/>
                </a:cubicBezTo>
                <a:cubicBezTo>
                  <a:pt x="10860704" y="2733382"/>
                  <a:pt x="10860704" y="2664435"/>
                  <a:pt x="10818179" y="2621910"/>
                </a:cubicBezTo>
                <a:close/>
                <a:moveTo>
                  <a:pt x="9923629" y="2546511"/>
                </a:moveTo>
                <a:lnTo>
                  <a:pt x="9920723" y="2547715"/>
                </a:lnTo>
                <a:lnTo>
                  <a:pt x="9919665" y="2547277"/>
                </a:lnTo>
                <a:lnTo>
                  <a:pt x="9845030" y="2621910"/>
                </a:lnTo>
                <a:cubicBezTo>
                  <a:pt x="9802505" y="2664435"/>
                  <a:pt x="9802505" y="2733382"/>
                  <a:pt x="9845030" y="2775907"/>
                </a:cubicBezTo>
                <a:cubicBezTo>
                  <a:pt x="9887556" y="2818433"/>
                  <a:pt x="9956503" y="2818433"/>
                  <a:pt x="9999029" y="2775907"/>
                </a:cubicBezTo>
                <a:cubicBezTo>
                  <a:pt x="10041554" y="2733382"/>
                  <a:pt x="10041554" y="2664435"/>
                  <a:pt x="9999029" y="2621910"/>
                </a:cubicBezTo>
                <a:close/>
                <a:moveTo>
                  <a:pt x="9104479" y="2546511"/>
                </a:moveTo>
                <a:lnTo>
                  <a:pt x="9101573" y="2547715"/>
                </a:lnTo>
                <a:lnTo>
                  <a:pt x="9100515" y="2547277"/>
                </a:lnTo>
                <a:lnTo>
                  <a:pt x="9025880" y="2621910"/>
                </a:lnTo>
                <a:cubicBezTo>
                  <a:pt x="8983355" y="2664435"/>
                  <a:pt x="8983355" y="2733382"/>
                  <a:pt x="9025880" y="2775907"/>
                </a:cubicBezTo>
                <a:cubicBezTo>
                  <a:pt x="9068406" y="2818433"/>
                  <a:pt x="9137353" y="2818433"/>
                  <a:pt x="9179879" y="2775907"/>
                </a:cubicBezTo>
                <a:cubicBezTo>
                  <a:pt x="9222404" y="2733382"/>
                  <a:pt x="9222404" y="2664435"/>
                  <a:pt x="9179879" y="2621910"/>
                </a:cubicBezTo>
                <a:close/>
                <a:moveTo>
                  <a:pt x="8285329" y="2546511"/>
                </a:moveTo>
                <a:lnTo>
                  <a:pt x="8282423" y="2547715"/>
                </a:lnTo>
                <a:lnTo>
                  <a:pt x="8281365" y="2547277"/>
                </a:lnTo>
                <a:lnTo>
                  <a:pt x="8206730" y="2621910"/>
                </a:lnTo>
                <a:cubicBezTo>
                  <a:pt x="8164205" y="2664435"/>
                  <a:pt x="8164205" y="2733382"/>
                  <a:pt x="8206730" y="2775907"/>
                </a:cubicBezTo>
                <a:cubicBezTo>
                  <a:pt x="8249256" y="2818433"/>
                  <a:pt x="8318203" y="2818433"/>
                  <a:pt x="8360729" y="2775907"/>
                </a:cubicBezTo>
                <a:cubicBezTo>
                  <a:pt x="8403254" y="2733382"/>
                  <a:pt x="8403254" y="2664435"/>
                  <a:pt x="8360729" y="2621910"/>
                </a:cubicBezTo>
                <a:close/>
                <a:moveTo>
                  <a:pt x="7466179" y="2546511"/>
                </a:moveTo>
                <a:lnTo>
                  <a:pt x="7463273" y="2547715"/>
                </a:lnTo>
                <a:lnTo>
                  <a:pt x="7462215" y="2547277"/>
                </a:lnTo>
                <a:lnTo>
                  <a:pt x="7387581" y="2621910"/>
                </a:lnTo>
                <a:cubicBezTo>
                  <a:pt x="7345055" y="2664435"/>
                  <a:pt x="7345055" y="2733382"/>
                  <a:pt x="7387581" y="2775907"/>
                </a:cubicBezTo>
                <a:cubicBezTo>
                  <a:pt x="7430106" y="2818433"/>
                  <a:pt x="7499054" y="2818433"/>
                  <a:pt x="7541579" y="2775907"/>
                </a:cubicBezTo>
                <a:cubicBezTo>
                  <a:pt x="7584104" y="2733382"/>
                  <a:pt x="7584104" y="2664435"/>
                  <a:pt x="7541579" y="2621910"/>
                </a:cubicBezTo>
                <a:close/>
                <a:moveTo>
                  <a:pt x="989189" y="2546511"/>
                </a:moveTo>
                <a:lnTo>
                  <a:pt x="986284" y="2547715"/>
                </a:lnTo>
                <a:lnTo>
                  <a:pt x="985226" y="2547277"/>
                </a:lnTo>
                <a:lnTo>
                  <a:pt x="910591" y="2621909"/>
                </a:lnTo>
                <a:cubicBezTo>
                  <a:pt x="868065" y="2664435"/>
                  <a:pt x="868065" y="2733382"/>
                  <a:pt x="910591" y="2775907"/>
                </a:cubicBezTo>
                <a:cubicBezTo>
                  <a:pt x="953116" y="2818433"/>
                  <a:pt x="1022064" y="2818433"/>
                  <a:pt x="1064589" y="2775907"/>
                </a:cubicBezTo>
                <a:cubicBezTo>
                  <a:pt x="1107114" y="2733382"/>
                  <a:pt x="1107114" y="2664435"/>
                  <a:pt x="1064589" y="2621909"/>
                </a:cubicBezTo>
                <a:close/>
                <a:moveTo>
                  <a:pt x="170040" y="2546511"/>
                </a:moveTo>
                <a:lnTo>
                  <a:pt x="167134" y="2547715"/>
                </a:lnTo>
                <a:lnTo>
                  <a:pt x="166076" y="2547277"/>
                </a:lnTo>
                <a:lnTo>
                  <a:pt x="91442" y="2621910"/>
                </a:lnTo>
                <a:cubicBezTo>
                  <a:pt x="48916" y="2664435"/>
                  <a:pt x="48916" y="2733382"/>
                  <a:pt x="91442" y="2775907"/>
                </a:cubicBezTo>
                <a:cubicBezTo>
                  <a:pt x="133967" y="2818433"/>
                  <a:pt x="202914" y="2818433"/>
                  <a:pt x="245440" y="2775907"/>
                </a:cubicBezTo>
                <a:cubicBezTo>
                  <a:pt x="287965" y="2733382"/>
                  <a:pt x="287965" y="2664435"/>
                  <a:pt x="245440" y="2621910"/>
                </a:cubicBezTo>
                <a:close/>
                <a:moveTo>
                  <a:pt x="4187982" y="2514592"/>
                </a:moveTo>
                <a:lnTo>
                  <a:pt x="4280139" y="2606750"/>
                </a:lnTo>
                <a:cubicBezTo>
                  <a:pt x="4331037" y="2657648"/>
                  <a:pt x="4331037" y="2740169"/>
                  <a:pt x="4280139" y="2791067"/>
                </a:cubicBezTo>
                <a:cubicBezTo>
                  <a:pt x="4229241" y="2841966"/>
                  <a:pt x="4146719" y="2841966"/>
                  <a:pt x="4095821" y="2791067"/>
                </a:cubicBezTo>
                <a:cubicBezTo>
                  <a:pt x="4044922" y="2740169"/>
                  <a:pt x="4044922" y="2657648"/>
                  <a:pt x="4095821" y="2606750"/>
                </a:cubicBezTo>
                <a:close/>
                <a:moveTo>
                  <a:pt x="3368843" y="2514592"/>
                </a:moveTo>
                <a:lnTo>
                  <a:pt x="3461002" y="2606750"/>
                </a:lnTo>
                <a:cubicBezTo>
                  <a:pt x="3511901" y="2657648"/>
                  <a:pt x="3511901" y="2740169"/>
                  <a:pt x="3461002" y="2791067"/>
                </a:cubicBezTo>
                <a:cubicBezTo>
                  <a:pt x="3410104" y="2841966"/>
                  <a:pt x="3327582" y="2841966"/>
                  <a:pt x="3276683" y="2791067"/>
                </a:cubicBezTo>
                <a:cubicBezTo>
                  <a:pt x="3225787" y="2740169"/>
                  <a:pt x="3225787" y="2657648"/>
                  <a:pt x="3276683" y="2606750"/>
                </a:cubicBezTo>
                <a:close/>
                <a:moveTo>
                  <a:pt x="2549692" y="2514592"/>
                </a:moveTo>
                <a:lnTo>
                  <a:pt x="2641850" y="2606750"/>
                </a:lnTo>
                <a:cubicBezTo>
                  <a:pt x="2692750" y="2657648"/>
                  <a:pt x="2692750" y="2740169"/>
                  <a:pt x="2641850" y="2791067"/>
                </a:cubicBezTo>
                <a:cubicBezTo>
                  <a:pt x="2590952" y="2841966"/>
                  <a:pt x="2508429" y="2841966"/>
                  <a:pt x="2457531" y="2791067"/>
                </a:cubicBezTo>
                <a:cubicBezTo>
                  <a:pt x="2406634" y="2740169"/>
                  <a:pt x="2406634" y="2657648"/>
                  <a:pt x="2457531" y="2606750"/>
                </a:cubicBezTo>
                <a:close/>
                <a:moveTo>
                  <a:pt x="1730545" y="2514592"/>
                </a:moveTo>
                <a:lnTo>
                  <a:pt x="1822700" y="2606750"/>
                </a:lnTo>
                <a:cubicBezTo>
                  <a:pt x="1873601" y="2657648"/>
                  <a:pt x="1873601" y="2740169"/>
                  <a:pt x="1822700" y="2791067"/>
                </a:cubicBezTo>
                <a:cubicBezTo>
                  <a:pt x="1771806" y="2841966"/>
                  <a:pt x="1689283" y="2841966"/>
                  <a:pt x="1638388" y="2791067"/>
                </a:cubicBezTo>
                <a:cubicBezTo>
                  <a:pt x="1587488" y="2740169"/>
                  <a:pt x="1587488" y="2657648"/>
                  <a:pt x="1638388" y="2606750"/>
                </a:cubicBezTo>
                <a:close/>
                <a:moveTo>
                  <a:pt x="10741179" y="2514591"/>
                </a:moveTo>
                <a:lnTo>
                  <a:pt x="10833339" y="2606750"/>
                </a:lnTo>
                <a:cubicBezTo>
                  <a:pt x="10884237" y="2657648"/>
                  <a:pt x="10884237" y="2740169"/>
                  <a:pt x="10833339" y="2791067"/>
                </a:cubicBezTo>
                <a:cubicBezTo>
                  <a:pt x="10782441" y="2841966"/>
                  <a:pt x="10699918" y="2841966"/>
                  <a:pt x="10649020" y="2791067"/>
                </a:cubicBezTo>
                <a:cubicBezTo>
                  <a:pt x="10598122" y="2740169"/>
                  <a:pt x="10598122" y="2657648"/>
                  <a:pt x="10649020" y="2606750"/>
                </a:cubicBezTo>
                <a:close/>
                <a:moveTo>
                  <a:pt x="9922029" y="2514591"/>
                </a:moveTo>
                <a:lnTo>
                  <a:pt x="10014189" y="2606750"/>
                </a:lnTo>
                <a:cubicBezTo>
                  <a:pt x="10065087" y="2657648"/>
                  <a:pt x="10065087" y="2740169"/>
                  <a:pt x="10014189" y="2791067"/>
                </a:cubicBezTo>
                <a:cubicBezTo>
                  <a:pt x="9963291" y="2841966"/>
                  <a:pt x="9880768" y="2841966"/>
                  <a:pt x="9829870" y="2791067"/>
                </a:cubicBezTo>
                <a:cubicBezTo>
                  <a:pt x="9778972" y="2740169"/>
                  <a:pt x="9778972" y="2657648"/>
                  <a:pt x="9829870" y="2606750"/>
                </a:cubicBezTo>
                <a:close/>
                <a:moveTo>
                  <a:pt x="9102879" y="2514591"/>
                </a:moveTo>
                <a:lnTo>
                  <a:pt x="9195039" y="2606750"/>
                </a:lnTo>
                <a:cubicBezTo>
                  <a:pt x="9245937" y="2657648"/>
                  <a:pt x="9245937" y="2740169"/>
                  <a:pt x="9195039" y="2791067"/>
                </a:cubicBezTo>
                <a:cubicBezTo>
                  <a:pt x="9144141" y="2841966"/>
                  <a:pt x="9061618" y="2841966"/>
                  <a:pt x="9010720" y="2791067"/>
                </a:cubicBezTo>
                <a:cubicBezTo>
                  <a:pt x="8959822" y="2740169"/>
                  <a:pt x="8959822" y="2657648"/>
                  <a:pt x="9010720" y="2606750"/>
                </a:cubicBezTo>
                <a:close/>
                <a:moveTo>
                  <a:pt x="8283729" y="2514591"/>
                </a:moveTo>
                <a:lnTo>
                  <a:pt x="8375889" y="2606750"/>
                </a:lnTo>
                <a:cubicBezTo>
                  <a:pt x="8426787" y="2657648"/>
                  <a:pt x="8426787" y="2740169"/>
                  <a:pt x="8375889" y="2791067"/>
                </a:cubicBezTo>
                <a:cubicBezTo>
                  <a:pt x="8324991" y="2841966"/>
                  <a:pt x="8242468" y="2841966"/>
                  <a:pt x="8191570" y="2791067"/>
                </a:cubicBezTo>
                <a:cubicBezTo>
                  <a:pt x="8140672" y="2740169"/>
                  <a:pt x="8140672" y="2657648"/>
                  <a:pt x="8191570" y="2606750"/>
                </a:cubicBezTo>
                <a:close/>
                <a:moveTo>
                  <a:pt x="7464580" y="2514591"/>
                </a:moveTo>
                <a:lnTo>
                  <a:pt x="7556739" y="2606750"/>
                </a:lnTo>
                <a:cubicBezTo>
                  <a:pt x="7607637" y="2657648"/>
                  <a:pt x="7607637" y="2740169"/>
                  <a:pt x="7556739" y="2791067"/>
                </a:cubicBezTo>
                <a:cubicBezTo>
                  <a:pt x="7505841" y="2841966"/>
                  <a:pt x="7423319" y="2841966"/>
                  <a:pt x="7372421" y="2791067"/>
                </a:cubicBezTo>
                <a:cubicBezTo>
                  <a:pt x="7321522" y="2740169"/>
                  <a:pt x="7321522" y="2657648"/>
                  <a:pt x="7372421" y="2606750"/>
                </a:cubicBezTo>
                <a:close/>
                <a:moveTo>
                  <a:pt x="6645430" y="2514591"/>
                </a:moveTo>
                <a:lnTo>
                  <a:pt x="6737589" y="2606750"/>
                </a:lnTo>
                <a:cubicBezTo>
                  <a:pt x="6788487" y="2657648"/>
                  <a:pt x="6788487" y="2740169"/>
                  <a:pt x="6737589" y="2791067"/>
                </a:cubicBezTo>
                <a:cubicBezTo>
                  <a:pt x="6686691" y="2841966"/>
                  <a:pt x="6604169" y="2841966"/>
                  <a:pt x="6553271" y="2791067"/>
                </a:cubicBezTo>
                <a:cubicBezTo>
                  <a:pt x="6502372" y="2740169"/>
                  <a:pt x="6502372" y="2657648"/>
                  <a:pt x="6553271" y="2606750"/>
                </a:cubicBezTo>
                <a:close/>
                <a:moveTo>
                  <a:pt x="5826280" y="2514591"/>
                </a:moveTo>
                <a:lnTo>
                  <a:pt x="5918439" y="2606750"/>
                </a:lnTo>
                <a:cubicBezTo>
                  <a:pt x="5969337" y="2657648"/>
                  <a:pt x="5969337" y="2740169"/>
                  <a:pt x="5918439" y="2791067"/>
                </a:cubicBezTo>
                <a:cubicBezTo>
                  <a:pt x="5867541" y="2841966"/>
                  <a:pt x="5785019" y="2841966"/>
                  <a:pt x="5734121" y="2791067"/>
                </a:cubicBezTo>
                <a:cubicBezTo>
                  <a:pt x="5683222" y="2740169"/>
                  <a:pt x="5683222" y="2657648"/>
                  <a:pt x="5734121" y="2606750"/>
                </a:cubicBezTo>
                <a:close/>
                <a:moveTo>
                  <a:pt x="5007130" y="2514591"/>
                </a:moveTo>
                <a:lnTo>
                  <a:pt x="5099289" y="2606750"/>
                </a:lnTo>
                <a:cubicBezTo>
                  <a:pt x="5150188" y="2657648"/>
                  <a:pt x="5150188" y="2740169"/>
                  <a:pt x="5099289" y="2791067"/>
                </a:cubicBezTo>
                <a:cubicBezTo>
                  <a:pt x="5048391" y="2841966"/>
                  <a:pt x="4965870" y="2841966"/>
                  <a:pt x="4914971" y="2791067"/>
                </a:cubicBezTo>
                <a:cubicBezTo>
                  <a:pt x="4864072" y="2740169"/>
                  <a:pt x="4864072" y="2657648"/>
                  <a:pt x="4914971" y="2606750"/>
                </a:cubicBezTo>
                <a:close/>
                <a:moveTo>
                  <a:pt x="987590" y="2514591"/>
                </a:moveTo>
                <a:lnTo>
                  <a:pt x="1079749" y="2606750"/>
                </a:lnTo>
                <a:cubicBezTo>
                  <a:pt x="1130648" y="2657648"/>
                  <a:pt x="1130648" y="2740169"/>
                  <a:pt x="1079749" y="2791067"/>
                </a:cubicBezTo>
                <a:cubicBezTo>
                  <a:pt x="1028851" y="2841966"/>
                  <a:pt x="946329" y="2841966"/>
                  <a:pt x="895431" y="2791067"/>
                </a:cubicBezTo>
                <a:cubicBezTo>
                  <a:pt x="844533" y="2740169"/>
                  <a:pt x="844533" y="2657648"/>
                  <a:pt x="895431" y="2606750"/>
                </a:cubicBezTo>
                <a:close/>
                <a:moveTo>
                  <a:pt x="168441" y="2514591"/>
                </a:moveTo>
                <a:lnTo>
                  <a:pt x="260600" y="2606750"/>
                </a:lnTo>
                <a:cubicBezTo>
                  <a:pt x="311498" y="2657648"/>
                  <a:pt x="311498" y="2740169"/>
                  <a:pt x="260600" y="2791067"/>
                </a:cubicBezTo>
                <a:cubicBezTo>
                  <a:pt x="209702" y="2841966"/>
                  <a:pt x="127180" y="2841966"/>
                  <a:pt x="76281" y="2791067"/>
                </a:cubicBezTo>
                <a:cubicBezTo>
                  <a:pt x="25383" y="2740169"/>
                  <a:pt x="25383" y="2657648"/>
                  <a:pt x="76281" y="2606750"/>
                </a:cubicBezTo>
                <a:close/>
                <a:moveTo>
                  <a:pt x="11161879" y="1917863"/>
                </a:moveTo>
                <a:lnTo>
                  <a:pt x="11158973" y="1919066"/>
                </a:lnTo>
                <a:lnTo>
                  <a:pt x="11157915" y="1918628"/>
                </a:lnTo>
                <a:lnTo>
                  <a:pt x="11083280" y="1993261"/>
                </a:lnTo>
                <a:cubicBezTo>
                  <a:pt x="11040755" y="2035785"/>
                  <a:pt x="11040755" y="2104737"/>
                  <a:pt x="11083280" y="2147261"/>
                </a:cubicBezTo>
                <a:cubicBezTo>
                  <a:pt x="11125806" y="2189784"/>
                  <a:pt x="11194753" y="2189784"/>
                  <a:pt x="11237279" y="2147261"/>
                </a:cubicBezTo>
                <a:cubicBezTo>
                  <a:pt x="11279804" y="2104737"/>
                  <a:pt x="11279804" y="2035785"/>
                  <a:pt x="11237279" y="1993261"/>
                </a:cubicBezTo>
                <a:close/>
                <a:moveTo>
                  <a:pt x="10342729" y="1917863"/>
                </a:moveTo>
                <a:lnTo>
                  <a:pt x="10339823" y="1919066"/>
                </a:lnTo>
                <a:lnTo>
                  <a:pt x="10338765" y="1918628"/>
                </a:lnTo>
                <a:lnTo>
                  <a:pt x="10264130" y="1993261"/>
                </a:lnTo>
                <a:cubicBezTo>
                  <a:pt x="10221605" y="2035785"/>
                  <a:pt x="10221605" y="2104737"/>
                  <a:pt x="10264130" y="2147261"/>
                </a:cubicBezTo>
                <a:cubicBezTo>
                  <a:pt x="10306656" y="2189784"/>
                  <a:pt x="10375603" y="2189784"/>
                  <a:pt x="10418129" y="2147261"/>
                </a:cubicBezTo>
                <a:cubicBezTo>
                  <a:pt x="10460654" y="2104737"/>
                  <a:pt x="10460654" y="2035785"/>
                  <a:pt x="10418129" y="1993261"/>
                </a:cubicBezTo>
                <a:close/>
                <a:moveTo>
                  <a:pt x="9523579" y="1917863"/>
                </a:moveTo>
                <a:lnTo>
                  <a:pt x="9520673" y="1919066"/>
                </a:lnTo>
                <a:lnTo>
                  <a:pt x="9519615" y="1918628"/>
                </a:lnTo>
                <a:lnTo>
                  <a:pt x="9444980" y="1993261"/>
                </a:lnTo>
                <a:cubicBezTo>
                  <a:pt x="9402455" y="2035785"/>
                  <a:pt x="9402455" y="2104737"/>
                  <a:pt x="9444980" y="2147261"/>
                </a:cubicBezTo>
                <a:cubicBezTo>
                  <a:pt x="9487506" y="2189784"/>
                  <a:pt x="9556453" y="2189784"/>
                  <a:pt x="9598979" y="2147261"/>
                </a:cubicBezTo>
                <a:cubicBezTo>
                  <a:pt x="9641504" y="2104737"/>
                  <a:pt x="9641504" y="2035785"/>
                  <a:pt x="9598979" y="1993261"/>
                </a:cubicBezTo>
                <a:close/>
                <a:moveTo>
                  <a:pt x="8704429" y="1917863"/>
                </a:moveTo>
                <a:lnTo>
                  <a:pt x="8701523" y="1919066"/>
                </a:lnTo>
                <a:lnTo>
                  <a:pt x="8700465" y="1918628"/>
                </a:lnTo>
                <a:lnTo>
                  <a:pt x="8625830" y="1993261"/>
                </a:lnTo>
                <a:cubicBezTo>
                  <a:pt x="8583305" y="2035785"/>
                  <a:pt x="8583305" y="2104737"/>
                  <a:pt x="8625830" y="2147261"/>
                </a:cubicBezTo>
                <a:cubicBezTo>
                  <a:pt x="8668356" y="2189784"/>
                  <a:pt x="8737303" y="2189784"/>
                  <a:pt x="8779829" y="2147261"/>
                </a:cubicBezTo>
                <a:cubicBezTo>
                  <a:pt x="8822354" y="2104737"/>
                  <a:pt x="8822354" y="2035785"/>
                  <a:pt x="8779829" y="1993261"/>
                </a:cubicBezTo>
                <a:close/>
                <a:moveTo>
                  <a:pt x="7885279" y="1917863"/>
                </a:moveTo>
                <a:lnTo>
                  <a:pt x="7882373" y="1919066"/>
                </a:lnTo>
                <a:lnTo>
                  <a:pt x="7881315" y="1918628"/>
                </a:lnTo>
                <a:lnTo>
                  <a:pt x="7806681" y="1993261"/>
                </a:lnTo>
                <a:cubicBezTo>
                  <a:pt x="7764155" y="2035785"/>
                  <a:pt x="7764155" y="2104737"/>
                  <a:pt x="7806681" y="2147261"/>
                </a:cubicBezTo>
                <a:cubicBezTo>
                  <a:pt x="7849206" y="2189784"/>
                  <a:pt x="7918153" y="2189784"/>
                  <a:pt x="7960679" y="2147261"/>
                </a:cubicBezTo>
                <a:cubicBezTo>
                  <a:pt x="8003204" y="2104737"/>
                  <a:pt x="8003204" y="2035785"/>
                  <a:pt x="7960679" y="1993261"/>
                </a:cubicBezTo>
                <a:close/>
                <a:moveTo>
                  <a:pt x="7066129" y="1917863"/>
                </a:moveTo>
                <a:lnTo>
                  <a:pt x="7063223" y="1919067"/>
                </a:lnTo>
                <a:lnTo>
                  <a:pt x="7062165" y="1918628"/>
                </a:lnTo>
                <a:lnTo>
                  <a:pt x="6987531" y="1993261"/>
                </a:lnTo>
                <a:cubicBezTo>
                  <a:pt x="6945005" y="2035785"/>
                  <a:pt x="6945005" y="2104737"/>
                  <a:pt x="6987531" y="2147261"/>
                </a:cubicBezTo>
                <a:cubicBezTo>
                  <a:pt x="7030056" y="2189784"/>
                  <a:pt x="7099004" y="2189784"/>
                  <a:pt x="7141529" y="2147261"/>
                </a:cubicBezTo>
                <a:cubicBezTo>
                  <a:pt x="7184054" y="2104737"/>
                  <a:pt x="7184054" y="2035785"/>
                  <a:pt x="7141529" y="1993261"/>
                </a:cubicBezTo>
                <a:close/>
                <a:moveTo>
                  <a:pt x="6246979" y="1917863"/>
                </a:moveTo>
                <a:lnTo>
                  <a:pt x="6244073" y="1919067"/>
                </a:lnTo>
                <a:lnTo>
                  <a:pt x="6243015" y="1918628"/>
                </a:lnTo>
                <a:lnTo>
                  <a:pt x="6168381" y="1993261"/>
                </a:lnTo>
                <a:cubicBezTo>
                  <a:pt x="6125855" y="2035786"/>
                  <a:pt x="6125855" y="2104737"/>
                  <a:pt x="6168381" y="2147261"/>
                </a:cubicBezTo>
                <a:cubicBezTo>
                  <a:pt x="6210906" y="2189784"/>
                  <a:pt x="6279854" y="2189784"/>
                  <a:pt x="6322379" y="2147261"/>
                </a:cubicBezTo>
                <a:cubicBezTo>
                  <a:pt x="6364904" y="2104737"/>
                  <a:pt x="6364904" y="2035786"/>
                  <a:pt x="6322379" y="1993261"/>
                </a:cubicBezTo>
                <a:close/>
                <a:moveTo>
                  <a:pt x="5427830" y="1917863"/>
                </a:moveTo>
                <a:lnTo>
                  <a:pt x="5424924" y="1919067"/>
                </a:lnTo>
                <a:lnTo>
                  <a:pt x="5423867" y="1918628"/>
                </a:lnTo>
                <a:lnTo>
                  <a:pt x="5349231" y="1993261"/>
                </a:lnTo>
                <a:cubicBezTo>
                  <a:pt x="5306706" y="2035786"/>
                  <a:pt x="5306706" y="2104737"/>
                  <a:pt x="5349231" y="2147261"/>
                </a:cubicBezTo>
                <a:cubicBezTo>
                  <a:pt x="5391756" y="2189784"/>
                  <a:pt x="5460705" y="2189784"/>
                  <a:pt x="5503229" y="2147261"/>
                </a:cubicBezTo>
                <a:cubicBezTo>
                  <a:pt x="5545754" y="2104737"/>
                  <a:pt x="5545754" y="2035786"/>
                  <a:pt x="5503229" y="1993261"/>
                </a:cubicBezTo>
                <a:close/>
                <a:moveTo>
                  <a:pt x="4608680" y="1917863"/>
                </a:moveTo>
                <a:lnTo>
                  <a:pt x="4605776" y="1919067"/>
                </a:lnTo>
                <a:lnTo>
                  <a:pt x="4604717" y="1918628"/>
                </a:lnTo>
                <a:lnTo>
                  <a:pt x="4530081" y="1993261"/>
                </a:lnTo>
                <a:cubicBezTo>
                  <a:pt x="4487556" y="2035786"/>
                  <a:pt x="4487556" y="2104737"/>
                  <a:pt x="4530081" y="2147261"/>
                </a:cubicBezTo>
                <a:cubicBezTo>
                  <a:pt x="4572606" y="2189785"/>
                  <a:pt x="4641555" y="2189785"/>
                  <a:pt x="4684079" y="2147261"/>
                </a:cubicBezTo>
                <a:cubicBezTo>
                  <a:pt x="4726606" y="2104737"/>
                  <a:pt x="4726606" y="2035786"/>
                  <a:pt x="4684079" y="1993261"/>
                </a:cubicBezTo>
                <a:close/>
                <a:moveTo>
                  <a:pt x="3789529" y="1917863"/>
                </a:moveTo>
                <a:lnTo>
                  <a:pt x="3786624" y="1919067"/>
                </a:lnTo>
                <a:lnTo>
                  <a:pt x="3785566" y="1918628"/>
                </a:lnTo>
                <a:lnTo>
                  <a:pt x="3710931" y="1993261"/>
                </a:lnTo>
                <a:cubicBezTo>
                  <a:pt x="3668407" y="2035786"/>
                  <a:pt x="3668407" y="2104737"/>
                  <a:pt x="3710931" y="2147261"/>
                </a:cubicBezTo>
                <a:cubicBezTo>
                  <a:pt x="3753457" y="2189785"/>
                  <a:pt x="3822406" y="2189785"/>
                  <a:pt x="3864929" y="2147261"/>
                </a:cubicBezTo>
                <a:cubicBezTo>
                  <a:pt x="3907455" y="2104737"/>
                  <a:pt x="3907455" y="2035786"/>
                  <a:pt x="3864929" y="1993261"/>
                </a:cubicBezTo>
                <a:close/>
                <a:moveTo>
                  <a:pt x="2970393" y="1917863"/>
                </a:moveTo>
                <a:lnTo>
                  <a:pt x="2967487" y="1919067"/>
                </a:lnTo>
                <a:lnTo>
                  <a:pt x="2966429" y="1918628"/>
                </a:lnTo>
                <a:lnTo>
                  <a:pt x="2891794" y="1993261"/>
                </a:lnTo>
                <a:cubicBezTo>
                  <a:pt x="2849269" y="2035786"/>
                  <a:pt x="2849269" y="2104739"/>
                  <a:pt x="2891794" y="2147261"/>
                </a:cubicBezTo>
                <a:cubicBezTo>
                  <a:pt x="2934321" y="2189785"/>
                  <a:pt x="3003270" y="2189785"/>
                  <a:pt x="3045793" y="2147261"/>
                </a:cubicBezTo>
                <a:cubicBezTo>
                  <a:pt x="3088318" y="2104739"/>
                  <a:pt x="3088318" y="2035786"/>
                  <a:pt x="3045793" y="1993261"/>
                </a:cubicBezTo>
                <a:close/>
                <a:moveTo>
                  <a:pt x="2151243" y="1917863"/>
                </a:moveTo>
                <a:lnTo>
                  <a:pt x="2148337" y="1919067"/>
                </a:lnTo>
                <a:lnTo>
                  <a:pt x="2147280" y="1918628"/>
                </a:lnTo>
                <a:lnTo>
                  <a:pt x="2072642" y="1993261"/>
                </a:lnTo>
                <a:cubicBezTo>
                  <a:pt x="2030118" y="2035786"/>
                  <a:pt x="2030118" y="2104739"/>
                  <a:pt x="2072642" y="2147261"/>
                </a:cubicBezTo>
                <a:cubicBezTo>
                  <a:pt x="2115173" y="2189785"/>
                  <a:pt x="2184117" y="2189785"/>
                  <a:pt x="2226643" y="2147261"/>
                </a:cubicBezTo>
                <a:cubicBezTo>
                  <a:pt x="2269168" y="2104739"/>
                  <a:pt x="2269168" y="2035786"/>
                  <a:pt x="2226643" y="1993261"/>
                </a:cubicBezTo>
                <a:close/>
                <a:moveTo>
                  <a:pt x="1332094" y="1917863"/>
                </a:moveTo>
                <a:lnTo>
                  <a:pt x="1329189" y="1919067"/>
                </a:lnTo>
                <a:lnTo>
                  <a:pt x="1328130" y="1918628"/>
                </a:lnTo>
                <a:lnTo>
                  <a:pt x="1253494" y="1993261"/>
                </a:lnTo>
                <a:cubicBezTo>
                  <a:pt x="1210969" y="2035786"/>
                  <a:pt x="1210969" y="2104739"/>
                  <a:pt x="1253494" y="2147261"/>
                </a:cubicBezTo>
                <a:cubicBezTo>
                  <a:pt x="1296020" y="2189785"/>
                  <a:pt x="1364968" y="2189785"/>
                  <a:pt x="1407493" y="2147261"/>
                </a:cubicBezTo>
                <a:cubicBezTo>
                  <a:pt x="1450019" y="2104739"/>
                  <a:pt x="1450019" y="2035786"/>
                  <a:pt x="1407493" y="1993261"/>
                </a:cubicBezTo>
                <a:close/>
                <a:moveTo>
                  <a:pt x="589142" y="1917863"/>
                </a:moveTo>
                <a:lnTo>
                  <a:pt x="586236" y="1919066"/>
                </a:lnTo>
                <a:lnTo>
                  <a:pt x="585178" y="1918628"/>
                </a:lnTo>
                <a:lnTo>
                  <a:pt x="510543" y="1993261"/>
                </a:lnTo>
                <a:cubicBezTo>
                  <a:pt x="468018" y="2035785"/>
                  <a:pt x="468018" y="2104737"/>
                  <a:pt x="510543" y="2147261"/>
                </a:cubicBezTo>
                <a:cubicBezTo>
                  <a:pt x="553068" y="2189784"/>
                  <a:pt x="622016" y="2189784"/>
                  <a:pt x="664541" y="2147261"/>
                </a:cubicBezTo>
                <a:cubicBezTo>
                  <a:pt x="707066" y="2104737"/>
                  <a:pt x="707066" y="2035785"/>
                  <a:pt x="664541" y="1993261"/>
                </a:cubicBezTo>
                <a:close/>
                <a:moveTo>
                  <a:pt x="5426230" y="1885944"/>
                </a:moveTo>
                <a:lnTo>
                  <a:pt x="5518389" y="1978102"/>
                </a:lnTo>
                <a:cubicBezTo>
                  <a:pt x="5569287" y="2028998"/>
                  <a:pt x="5569287" y="2111525"/>
                  <a:pt x="5518389" y="2162421"/>
                </a:cubicBezTo>
                <a:cubicBezTo>
                  <a:pt x="5467491" y="2213316"/>
                  <a:pt x="5384969" y="2213316"/>
                  <a:pt x="5334071" y="2162421"/>
                </a:cubicBezTo>
                <a:cubicBezTo>
                  <a:pt x="5283173" y="2111525"/>
                  <a:pt x="5283173" y="2028998"/>
                  <a:pt x="5334071" y="1978102"/>
                </a:cubicBezTo>
                <a:close/>
                <a:moveTo>
                  <a:pt x="4607082" y="1885944"/>
                </a:moveTo>
                <a:lnTo>
                  <a:pt x="4699239" y="1978102"/>
                </a:lnTo>
                <a:cubicBezTo>
                  <a:pt x="4750137" y="2028998"/>
                  <a:pt x="4750137" y="2111525"/>
                  <a:pt x="4699239" y="2162421"/>
                </a:cubicBezTo>
                <a:cubicBezTo>
                  <a:pt x="4648341" y="2213316"/>
                  <a:pt x="4565819" y="2213316"/>
                  <a:pt x="4514922" y="2162421"/>
                </a:cubicBezTo>
                <a:cubicBezTo>
                  <a:pt x="4464023" y="2111525"/>
                  <a:pt x="4464023" y="2028998"/>
                  <a:pt x="4514922" y="1978102"/>
                </a:cubicBezTo>
                <a:close/>
                <a:moveTo>
                  <a:pt x="3787931" y="1885944"/>
                </a:moveTo>
                <a:lnTo>
                  <a:pt x="3880090" y="1978102"/>
                </a:lnTo>
                <a:cubicBezTo>
                  <a:pt x="3930989" y="2028998"/>
                  <a:pt x="3930989" y="2111525"/>
                  <a:pt x="3880090" y="2162421"/>
                </a:cubicBezTo>
                <a:cubicBezTo>
                  <a:pt x="3829192" y="2213316"/>
                  <a:pt x="3746670" y="2213316"/>
                  <a:pt x="3695772" y="2162421"/>
                </a:cubicBezTo>
                <a:cubicBezTo>
                  <a:pt x="3644873" y="2111525"/>
                  <a:pt x="3644873" y="2028998"/>
                  <a:pt x="3695772" y="1978102"/>
                </a:cubicBezTo>
                <a:close/>
                <a:moveTo>
                  <a:pt x="2968794" y="1885944"/>
                </a:moveTo>
                <a:lnTo>
                  <a:pt x="3060955" y="1978102"/>
                </a:lnTo>
                <a:cubicBezTo>
                  <a:pt x="3111851" y="2028998"/>
                  <a:pt x="3111851" y="2111525"/>
                  <a:pt x="3060955" y="2162421"/>
                </a:cubicBezTo>
                <a:cubicBezTo>
                  <a:pt x="3010057" y="2213316"/>
                  <a:pt x="2927534" y="2213316"/>
                  <a:pt x="2876634" y="2162421"/>
                </a:cubicBezTo>
                <a:cubicBezTo>
                  <a:pt x="2825736" y="2111525"/>
                  <a:pt x="2825736" y="2028998"/>
                  <a:pt x="2876634" y="1978102"/>
                </a:cubicBezTo>
                <a:close/>
                <a:moveTo>
                  <a:pt x="2149643" y="1885944"/>
                </a:moveTo>
                <a:lnTo>
                  <a:pt x="2241802" y="1978102"/>
                </a:lnTo>
                <a:cubicBezTo>
                  <a:pt x="2292701" y="2028998"/>
                  <a:pt x="2292701" y="2111525"/>
                  <a:pt x="2241802" y="2162421"/>
                </a:cubicBezTo>
                <a:cubicBezTo>
                  <a:pt x="2190905" y="2213316"/>
                  <a:pt x="2108386" y="2213316"/>
                  <a:pt x="2057482" y="2162421"/>
                </a:cubicBezTo>
                <a:cubicBezTo>
                  <a:pt x="2006589" y="2111525"/>
                  <a:pt x="2006589" y="2028998"/>
                  <a:pt x="2057482" y="1978102"/>
                </a:cubicBezTo>
                <a:close/>
                <a:moveTo>
                  <a:pt x="1330495" y="1885944"/>
                </a:moveTo>
                <a:lnTo>
                  <a:pt x="1422654" y="1978102"/>
                </a:lnTo>
                <a:cubicBezTo>
                  <a:pt x="1473551" y="2028998"/>
                  <a:pt x="1473551" y="2111527"/>
                  <a:pt x="1422654" y="2162421"/>
                </a:cubicBezTo>
                <a:cubicBezTo>
                  <a:pt x="1371756" y="2213316"/>
                  <a:pt x="1289233" y="2213316"/>
                  <a:pt x="1238334" y="2162421"/>
                </a:cubicBezTo>
                <a:cubicBezTo>
                  <a:pt x="1187437" y="2111527"/>
                  <a:pt x="1187437" y="2028998"/>
                  <a:pt x="1238334" y="1978102"/>
                </a:cubicBezTo>
                <a:close/>
                <a:moveTo>
                  <a:pt x="11160279" y="1885943"/>
                </a:moveTo>
                <a:lnTo>
                  <a:pt x="11252439" y="1978102"/>
                </a:lnTo>
                <a:cubicBezTo>
                  <a:pt x="11303337" y="2028998"/>
                  <a:pt x="11303337" y="2111525"/>
                  <a:pt x="11252439" y="2162421"/>
                </a:cubicBezTo>
                <a:cubicBezTo>
                  <a:pt x="11201541" y="2213316"/>
                  <a:pt x="11119018" y="2213316"/>
                  <a:pt x="11068120" y="2162421"/>
                </a:cubicBezTo>
                <a:cubicBezTo>
                  <a:pt x="11017222" y="2111525"/>
                  <a:pt x="11017222" y="2028998"/>
                  <a:pt x="11068120" y="1978102"/>
                </a:cubicBezTo>
                <a:close/>
                <a:moveTo>
                  <a:pt x="10341129" y="1885943"/>
                </a:moveTo>
                <a:lnTo>
                  <a:pt x="10433289" y="1978102"/>
                </a:lnTo>
                <a:cubicBezTo>
                  <a:pt x="10484187" y="2028998"/>
                  <a:pt x="10484187" y="2111525"/>
                  <a:pt x="10433289" y="2162421"/>
                </a:cubicBezTo>
                <a:cubicBezTo>
                  <a:pt x="10382391" y="2213316"/>
                  <a:pt x="10299868" y="2213316"/>
                  <a:pt x="10248970" y="2162421"/>
                </a:cubicBezTo>
                <a:cubicBezTo>
                  <a:pt x="10198072" y="2111525"/>
                  <a:pt x="10198072" y="2028998"/>
                  <a:pt x="10248970" y="1978102"/>
                </a:cubicBezTo>
                <a:close/>
                <a:moveTo>
                  <a:pt x="9521979" y="1885943"/>
                </a:moveTo>
                <a:lnTo>
                  <a:pt x="9614139" y="1978102"/>
                </a:lnTo>
                <a:cubicBezTo>
                  <a:pt x="9665037" y="2028998"/>
                  <a:pt x="9665037" y="2111525"/>
                  <a:pt x="9614139" y="2162421"/>
                </a:cubicBezTo>
                <a:cubicBezTo>
                  <a:pt x="9563241" y="2213316"/>
                  <a:pt x="9480718" y="2213316"/>
                  <a:pt x="9429820" y="2162421"/>
                </a:cubicBezTo>
                <a:cubicBezTo>
                  <a:pt x="9378922" y="2111525"/>
                  <a:pt x="9378922" y="2028998"/>
                  <a:pt x="9429820" y="1978102"/>
                </a:cubicBezTo>
                <a:close/>
                <a:moveTo>
                  <a:pt x="8702829" y="1885943"/>
                </a:moveTo>
                <a:lnTo>
                  <a:pt x="8794989" y="1978102"/>
                </a:lnTo>
                <a:cubicBezTo>
                  <a:pt x="8845887" y="2028998"/>
                  <a:pt x="8845887" y="2111525"/>
                  <a:pt x="8794989" y="2162421"/>
                </a:cubicBezTo>
                <a:cubicBezTo>
                  <a:pt x="8744091" y="2213316"/>
                  <a:pt x="8661568" y="2213316"/>
                  <a:pt x="8610670" y="2162421"/>
                </a:cubicBezTo>
                <a:cubicBezTo>
                  <a:pt x="8559772" y="2111525"/>
                  <a:pt x="8559772" y="2028998"/>
                  <a:pt x="8610670" y="1978102"/>
                </a:cubicBezTo>
                <a:close/>
                <a:moveTo>
                  <a:pt x="7883679" y="1885943"/>
                </a:moveTo>
                <a:lnTo>
                  <a:pt x="7975839" y="1978102"/>
                </a:lnTo>
                <a:cubicBezTo>
                  <a:pt x="8026737" y="2028998"/>
                  <a:pt x="8026737" y="2111525"/>
                  <a:pt x="7975839" y="2162421"/>
                </a:cubicBezTo>
                <a:cubicBezTo>
                  <a:pt x="7924941" y="2213316"/>
                  <a:pt x="7842418" y="2213316"/>
                  <a:pt x="7791521" y="2162421"/>
                </a:cubicBezTo>
                <a:cubicBezTo>
                  <a:pt x="7740622" y="2111525"/>
                  <a:pt x="7740622" y="2028998"/>
                  <a:pt x="7791521" y="1978102"/>
                </a:cubicBezTo>
                <a:close/>
                <a:moveTo>
                  <a:pt x="7064530" y="1885943"/>
                </a:moveTo>
                <a:lnTo>
                  <a:pt x="7156689" y="1978102"/>
                </a:lnTo>
                <a:cubicBezTo>
                  <a:pt x="7207587" y="2028998"/>
                  <a:pt x="7207587" y="2111525"/>
                  <a:pt x="7156689" y="2162421"/>
                </a:cubicBezTo>
                <a:cubicBezTo>
                  <a:pt x="7105791" y="2213316"/>
                  <a:pt x="7023269" y="2213316"/>
                  <a:pt x="6972371" y="2162421"/>
                </a:cubicBezTo>
                <a:cubicBezTo>
                  <a:pt x="6921472" y="2111525"/>
                  <a:pt x="6921472" y="2028998"/>
                  <a:pt x="6972371" y="1978102"/>
                </a:cubicBezTo>
                <a:close/>
                <a:moveTo>
                  <a:pt x="6245380" y="1885943"/>
                </a:moveTo>
                <a:lnTo>
                  <a:pt x="6337539" y="1978102"/>
                </a:lnTo>
                <a:cubicBezTo>
                  <a:pt x="6388437" y="2028998"/>
                  <a:pt x="6388437" y="2111525"/>
                  <a:pt x="6337539" y="2162421"/>
                </a:cubicBezTo>
                <a:cubicBezTo>
                  <a:pt x="6286641" y="2213316"/>
                  <a:pt x="6204119" y="2213316"/>
                  <a:pt x="6153221" y="2162421"/>
                </a:cubicBezTo>
                <a:cubicBezTo>
                  <a:pt x="6102322" y="2111525"/>
                  <a:pt x="6102322" y="2028998"/>
                  <a:pt x="6153221" y="1978102"/>
                </a:cubicBezTo>
                <a:close/>
                <a:moveTo>
                  <a:pt x="587542" y="1885943"/>
                </a:moveTo>
                <a:lnTo>
                  <a:pt x="679701" y="1978102"/>
                </a:lnTo>
                <a:cubicBezTo>
                  <a:pt x="730599" y="2028998"/>
                  <a:pt x="730599" y="2111525"/>
                  <a:pt x="679701" y="2162421"/>
                </a:cubicBezTo>
                <a:cubicBezTo>
                  <a:pt x="628803" y="2213316"/>
                  <a:pt x="546281" y="2213316"/>
                  <a:pt x="495383" y="2162421"/>
                </a:cubicBezTo>
                <a:cubicBezTo>
                  <a:pt x="444485" y="2111525"/>
                  <a:pt x="444485" y="2028998"/>
                  <a:pt x="495383" y="1978102"/>
                </a:cubicBezTo>
                <a:close/>
                <a:moveTo>
                  <a:pt x="2570345" y="1289222"/>
                </a:moveTo>
                <a:lnTo>
                  <a:pt x="2567439" y="1290425"/>
                </a:lnTo>
                <a:lnTo>
                  <a:pt x="2566380" y="1289987"/>
                </a:lnTo>
                <a:lnTo>
                  <a:pt x="2491745" y="1364618"/>
                </a:lnTo>
                <a:cubicBezTo>
                  <a:pt x="2449220" y="1407143"/>
                  <a:pt x="2449220" y="1476088"/>
                  <a:pt x="2491745" y="1518616"/>
                </a:cubicBezTo>
                <a:cubicBezTo>
                  <a:pt x="2534270" y="1561141"/>
                  <a:pt x="2603218" y="1561141"/>
                  <a:pt x="2645744" y="1518616"/>
                </a:cubicBezTo>
                <a:cubicBezTo>
                  <a:pt x="2688270" y="1476088"/>
                  <a:pt x="2688270" y="1407143"/>
                  <a:pt x="2645744" y="1364618"/>
                </a:cubicBezTo>
                <a:close/>
                <a:moveTo>
                  <a:pt x="1751199" y="1289222"/>
                </a:moveTo>
                <a:lnTo>
                  <a:pt x="1748292" y="1290426"/>
                </a:lnTo>
                <a:lnTo>
                  <a:pt x="1747238" y="1289987"/>
                </a:lnTo>
                <a:lnTo>
                  <a:pt x="1672601" y="1364619"/>
                </a:lnTo>
                <a:cubicBezTo>
                  <a:pt x="1630080" y="1407143"/>
                  <a:pt x="1630080" y="1476088"/>
                  <a:pt x="1672601" y="1518616"/>
                </a:cubicBezTo>
                <a:cubicBezTo>
                  <a:pt x="1715126" y="1561141"/>
                  <a:pt x="1784074" y="1561141"/>
                  <a:pt x="1826596" y="1518616"/>
                </a:cubicBezTo>
                <a:cubicBezTo>
                  <a:pt x="1869121" y="1476088"/>
                  <a:pt x="1869121" y="1407143"/>
                  <a:pt x="1826596" y="1364619"/>
                </a:cubicBezTo>
                <a:close/>
                <a:moveTo>
                  <a:pt x="932045" y="1289222"/>
                </a:moveTo>
                <a:lnTo>
                  <a:pt x="929140" y="1290426"/>
                </a:lnTo>
                <a:lnTo>
                  <a:pt x="928081" y="1289988"/>
                </a:lnTo>
                <a:lnTo>
                  <a:pt x="853447" y="1364619"/>
                </a:lnTo>
                <a:cubicBezTo>
                  <a:pt x="810922" y="1407143"/>
                  <a:pt x="810922" y="1476088"/>
                  <a:pt x="853447" y="1518616"/>
                </a:cubicBezTo>
                <a:cubicBezTo>
                  <a:pt x="895972" y="1561141"/>
                  <a:pt x="964920" y="1561141"/>
                  <a:pt x="1007445" y="1518616"/>
                </a:cubicBezTo>
                <a:cubicBezTo>
                  <a:pt x="1049970" y="1476088"/>
                  <a:pt x="1049970" y="1407143"/>
                  <a:pt x="1007445" y="1364619"/>
                </a:cubicBezTo>
                <a:close/>
                <a:moveTo>
                  <a:pt x="6666079" y="1289222"/>
                </a:moveTo>
                <a:lnTo>
                  <a:pt x="6663173" y="1290425"/>
                </a:lnTo>
                <a:lnTo>
                  <a:pt x="6662115" y="1289986"/>
                </a:lnTo>
                <a:lnTo>
                  <a:pt x="6587481" y="1364618"/>
                </a:lnTo>
                <a:cubicBezTo>
                  <a:pt x="6544955" y="1407142"/>
                  <a:pt x="6544955" y="1476088"/>
                  <a:pt x="6587481" y="1518616"/>
                </a:cubicBezTo>
                <a:cubicBezTo>
                  <a:pt x="6630006" y="1561141"/>
                  <a:pt x="6698954" y="1561141"/>
                  <a:pt x="6741479" y="1518616"/>
                </a:cubicBezTo>
                <a:cubicBezTo>
                  <a:pt x="6784004" y="1476088"/>
                  <a:pt x="6784004" y="1407142"/>
                  <a:pt x="6741479" y="1364618"/>
                </a:cubicBezTo>
                <a:close/>
                <a:moveTo>
                  <a:pt x="5846929" y="1289222"/>
                </a:moveTo>
                <a:lnTo>
                  <a:pt x="5844023" y="1290425"/>
                </a:lnTo>
                <a:lnTo>
                  <a:pt x="5842965" y="1289986"/>
                </a:lnTo>
                <a:lnTo>
                  <a:pt x="5768331" y="1364618"/>
                </a:lnTo>
                <a:cubicBezTo>
                  <a:pt x="5725805" y="1407142"/>
                  <a:pt x="5725805" y="1476088"/>
                  <a:pt x="5768331" y="1518616"/>
                </a:cubicBezTo>
                <a:cubicBezTo>
                  <a:pt x="5810856" y="1561141"/>
                  <a:pt x="5879804" y="1561141"/>
                  <a:pt x="5922329" y="1518616"/>
                </a:cubicBezTo>
                <a:cubicBezTo>
                  <a:pt x="5964854" y="1476088"/>
                  <a:pt x="5964854" y="1407142"/>
                  <a:pt x="5922329" y="1364618"/>
                </a:cubicBezTo>
                <a:close/>
                <a:moveTo>
                  <a:pt x="5027780" y="1289222"/>
                </a:moveTo>
                <a:lnTo>
                  <a:pt x="5024874" y="1290425"/>
                </a:lnTo>
                <a:lnTo>
                  <a:pt x="5023816" y="1289987"/>
                </a:lnTo>
                <a:lnTo>
                  <a:pt x="4949183" y="1364618"/>
                </a:lnTo>
                <a:cubicBezTo>
                  <a:pt x="4906656" y="1407142"/>
                  <a:pt x="4906656" y="1476088"/>
                  <a:pt x="4949183" y="1518616"/>
                </a:cubicBezTo>
                <a:cubicBezTo>
                  <a:pt x="4991706" y="1561141"/>
                  <a:pt x="5060655" y="1561141"/>
                  <a:pt x="5103180" y="1518616"/>
                </a:cubicBezTo>
                <a:cubicBezTo>
                  <a:pt x="5145705" y="1476088"/>
                  <a:pt x="5145705" y="1407142"/>
                  <a:pt x="5103180" y="1364618"/>
                </a:cubicBezTo>
                <a:close/>
                <a:moveTo>
                  <a:pt x="4208630" y="1289222"/>
                </a:moveTo>
                <a:lnTo>
                  <a:pt x="4205723" y="1290425"/>
                </a:lnTo>
                <a:lnTo>
                  <a:pt x="4204666" y="1289987"/>
                </a:lnTo>
                <a:lnTo>
                  <a:pt x="4130031" y="1364618"/>
                </a:lnTo>
                <a:cubicBezTo>
                  <a:pt x="4087506" y="1407142"/>
                  <a:pt x="4087506" y="1476088"/>
                  <a:pt x="4130031" y="1518616"/>
                </a:cubicBezTo>
                <a:cubicBezTo>
                  <a:pt x="4172557" y="1561141"/>
                  <a:pt x="4241505" y="1561141"/>
                  <a:pt x="4284029" y="1518616"/>
                </a:cubicBezTo>
                <a:cubicBezTo>
                  <a:pt x="4326555" y="1476088"/>
                  <a:pt x="4326555" y="1407142"/>
                  <a:pt x="4284029" y="1364618"/>
                </a:cubicBezTo>
                <a:close/>
                <a:moveTo>
                  <a:pt x="3389496" y="1289222"/>
                </a:moveTo>
                <a:lnTo>
                  <a:pt x="3386591" y="1290425"/>
                </a:lnTo>
                <a:lnTo>
                  <a:pt x="3385532" y="1289987"/>
                </a:lnTo>
                <a:lnTo>
                  <a:pt x="3310899" y="1364618"/>
                </a:lnTo>
                <a:cubicBezTo>
                  <a:pt x="3268373" y="1407142"/>
                  <a:pt x="3268373" y="1476088"/>
                  <a:pt x="3310899" y="1518616"/>
                </a:cubicBezTo>
                <a:cubicBezTo>
                  <a:pt x="3353423" y="1561141"/>
                  <a:pt x="3422371" y="1561141"/>
                  <a:pt x="3464897" y="1518616"/>
                </a:cubicBezTo>
                <a:cubicBezTo>
                  <a:pt x="3507422" y="1476088"/>
                  <a:pt x="3507422" y="1407142"/>
                  <a:pt x="3464897" y="1364618"/>
                </a:cubicBezTo>
                <a:close/>
                <a:moveTo>
                  <a:pt x="10761829" y="1289221"/>
                </a:moveTo>
                <a:lnTo>
                  <a:pt x="10758923" y="1290424"/>
                </a:lnTo>
                <a:lnTo>
                  <a:pt x="10757865" y="1289986"/>
                </a:lnTo>
                <a:lnTo>
                  <a:pt x="10683230" y="1364618"/>
                </a:lnTo>
                <a:cubicBezTo>
                  <a:pt x="10640705" y="1407142"/>
                  <a:pt x="10640705" y="1476088"/>
                  <a:pt x="10683230" y="1518616"/>
                </a:cubicBezTo>
                <a:cubicBezTo>
                  <a:pt x="10725756" y="1561139"/>
                  <a:pt x="10794703" y="1561139"/>
                  <a:pt x="10837229" y="1518616"/>
                </a:cubicBezTo>
                <a:cubicBezTo>
                  <a:pt x="10879754" y="1476088"/>
                  <a:pt x="10879754" y="1407142"/>
                  <a:pt x="10837229" y="1364618"/>
                </a:cubicBezTo>
                <a:close/>
                <a:moveTo>
                  <a:pt x="9942679" y="1289221"/>
                </a:moveTo>
                <a:lnTo>
                  <a:pt x="9939773" y="1290425"/>
                </a:lnTo>
                <a:lnTo>
                  <a:pt x="9938715" y="1289986"/>
                </a:lnTo>
                <a:lnTo>
                  <a:pt x="9864080" y="1364618"/>
                </a:lnTo>
                <a:cubicBezTo>
                  <a:pt x="9821555" y="1407142"/>
                  <a:pt x="9821555" y="1476088"/>
                  <a:pt x="9864080" y="1518616"/>
                </a:cubicBezTo>
                <a:cubicBezTo>
                  <a:pt x="9906606" y="1561141"/>
                  <a:pt x="9975553" y="1561141"/>
                  <a:pt x="10018079" y="1518616"/>
                </a:cubicBezTo>
                <a:cubicBezTo>
                  <a:pt x="10060604" y="1476088"/>
                  <a:pt x="10060604" y="1407142"/>
                  <a:pt x="10018079" y="1364618"/>
                </a:cubicBezTo>
                <a:close/>
                <a:moveTo>
                  <a:pt x="9123529" y="1289221"/>
                </a:moveTo>
                <a:lnTo>
                  <a:pt x="9120623" y="1290425"/>
                </a:lnTo>
                <a:lnTo>
                  <a:pt x="9119565" y="1289986"/>
                </a:lnTo>
                <a:lnTo>
                  <a:pt x="9044930" y="1364618"/>
                </a:lnTo>
                <a:cubicBezTo>
                  <a:pt x="9002405" y="1407142"/>
                  <a:pt x="9002405" y="1476088"/>
                  <a:pt x="9044930" y="1518616"/>
                </a:cubicBezTo>
                <a:cubicBezTo>
                  <a:pt x="9087456" y="1561141"/>
                  <a:pt x="9156403" y="1561141"/>
                  <a:pt x="9198929" y="1518616"/>
                </a:cubicBezTo>
                <a:cubicBezTo>
                  <a:pt x="9241454" y="1476088"/>
                  <a:pt x="9241454" y="1407142"/>
                  <a:pt x="9198929" y="1364618"/>
                </a:cubicBezTo>
                <a:close/>
                <a:moveTo>
                  <a:pt x="8304379" y="1289221"/>
                </a:moveTo>
                <a:lnTo>
                  <a:pt x="8301473" y="1290425"/>
                </a:lnTo>
                <a:lnTo>
                  <a:pt x="8300415" y="1289986"/>
                </a:lnTo>
                <a:lnTo>
                  <a:pt x="8225780" y="1364618"/>
                </a:lnTo>
                <a:cubicBezTo>
                  <a:pt x="8183255" y="1407142"/>
                  <a:pt x="8183255" y="1476088"/>
                  <a:pt x="8225780" y="1518616"/>
                </a:cubicBezTo>
                <a:cubicBezTo>
                  <a:pt x="8268306" y="1561141"/>
                  <a:pt x="8337253" y="1561141"/>
                  <a:pt x="8379779" y="1518616"/>
                </a:cubicBezTo>
                <a:cubicBezTo>
                  <a:pt x="8422304" y="1476088"/>
                  <a:pt x="8422304" y="1407142"/>
                  <a:pt x="8379779" y="1364618"/>
                </a:cubicBezTo>
                <a:close/>
                <a:moveTo>
                  <a:pt x="7485229" y="1289221"/>
                </a:moveTo>
                <a:lnTo>
                  <a:pt x="7482323" y="1290425"/>
                </a:lnTo>
                <a:lnTo>
                  <a:pt x="7481265" y="1289986"/>
                </a:lnTo>
                <a:lnTo>
                  <a:pt x="7406631" y="1364618"/>
                </a:lnTo>
                <a:cubicBezTo>
                  <a:pt x="7364105" y="1407142"/>
                  <a:pt x="7364105" y="1476088"/>
                  <a:pt x="7406631" y="1518616"/>
                </a:cubicBezTo>
                <a:cubicBezTo>
                  <a:pt x="7449156" y="1561141"/>
                  <a:pt x="7518104" y="1561141"/>
                  <a:pt x="7560629" y="1518616"/>
                </a:cubicBezTo>
                <a:cubicBezTo>
                  <a:pt x="7603154" y="1476088"/>
                  <a:pt x="7603154" y="1407142"/>
                  <a:pt x="7560629" y="1364618"/>
                </a:cubicBezTo>
                <a:close/>
                <a:moveTo>
                  <a:pt x="189094" y="1289221"/>
                </a:moveTo>
                <a:lnTo>
                  <a:pt x="186189" y="1290424"/>
                </a:lnTo>
                <a:lnTo>
                  <a:pt x="185130" y="1289986"/>
                </a:lnTo>
                <a:lnTo>
                  <a:pt x="110496" y="1364618"/>
                </a:lnTo>
                <a:cubicBezTo>
                  <a:pt x="67971" y="1407142"/>
                  <a:pt x="67971" y="1476088"/>
                  <a:pt x="110496" y="1518616"/>
                </a:cubicBezTo>
                <a:cubicBezTo>
                  <a:pt x="153021" y="1561139"/>
                  <a:pt x="221968" y="1561139"/>
                  <a:pt x="264494" y="1518616"/>
                </a:cubicBezTo>
                <a:cubicBezTo>
                  <a:pt x="307019" y="1476088"/>
                  <a:pt x="307019" y="1407142"/>
                  <a:pt x="264494" y="1364618"/>
                </a:cubicBezTo>
                <a:close/>
                <a:moveTo>
                  <a:pt x="3387897" y="1257303"/>
                </a:moveTo>
                <a:lnTo>
                  <a:pt x="3480057" y="1349459"/>
                </a:lnTo>
                <a:cubicBezTo>
                  <a:pt x="3530955" y="1400356"/>
                  <a:pt x="3530955" y="1482876"/>
                  <a:pt x="3480057" y="1533776"/>
                </a:cubicBezTo>
                <a:cubicBezTo>
                  <a:pt x="3429158" y="1584673"/>
                  <a:pt x="3346637" y="1584673"/>
                  <a:pt x="3295738" y="1533776"/>
                </a:cubicBezTo>
                <a:cubicBezTo>
                  <a:pt x="3244840" y="1482876"/>
                  <a:pt x="3244840" y="1400356"/>
                  <a:pt x="3295738" y="1349459"/>
                </a:cubicBezTo>
                <a:close/>
                <a:moveTo>
                  <a:pt x="2568745" y="1257303"/>
                </a:moveTo>
                <a:lnTo>
                  <a:pt x="2660904" y="1349459"/>
                </a:lnTo>
                <a:cubicBezTo>
                  <a:pt x="2711804" y="1400356"/>
                  <a:pt x="2711804" y="1482876"/>
                  <a:pt x="2660904" y="1533776"/>
                </a:cubicBezTo>
                <a:cubicBezTo>
                  <a:pt x="2610006" y="1584674"/>
                  <a:pt x="2527483" y="1584674"/>
                  <a:pt x="2476585" y="1533776"/>
                </a:cubicBezTo>
                <a:cubicBezTo>
                  <a:pt x="2425687" y="1482876"/>
                  <a:pt x="2425687" y="1400356"/>
                  <a:pt x="2476585" y="1349459"/>
                </a:cubicBezTo>
                <a:close/>
                <a:moveTo>
                  <a:pt x="1749598" y="1257303"/>
                </a:moveTo>
                <a:lnTo>
                  <a:pt x="1841756" y="1349459"/>
                </a:lnTo>
                <a:cubicBezTo>
                  <a:pt x="1892653" y="1400356"/>
                  <a:pt x="1892653" y="1482876"/>
                  <a:pt x="1841756" y="1533776"/>
                </a:cubicBezTo>
                <a:cubicBezTo>
                  <a:pt x="1790860" y="1584674"/>
                  <a:pt x="1708337" y="1584674"/>
                  <a:pt x="1657441" y="1533776"/>
                </a:cubicBezTo>
                <a:cubicBezTo>
                  <a:pt x="1606549" y="1482876"/>
                  <a:pt x="1606549" y="1400356"/>
                  <a:pt x="1657441" y="1349459"/>
                </a:cubicBezTo>
                <a:close/>
                <a:moveTo>
                  <a:pt x="930446" y="1257303"/>
                </a:moveTo>
                <a:lnTo>
                  <a:pt x="1022605" y="1349459"/>
                </a:lnTo>
                <a:cubicBezTo>
                  <a:pt x="1073503" y="1400356"/>
                  <a:pt x="1073503" y="1482876"/>
                  <a:pt x="1022605" y="1533776"/>
                </a:cubicBezTo>
                <a:cubicBezTo>
                  <a:pt x="971707" y="1584674"/>
                  <a:pt x="889185" y="1584674"/>
                  <a:pt x="838287" y="1533776"/>
                </a:cubicBezTo>
                <a:cubicBezTo>
                  <a:pt x="787389" y="1482876"/>
                  <a:pt x="787389" y="1400356"/>
                  <a:pt x="838287" y="1349459"/>
                </a:cubicBezTo>
                <a:close/>
                <a:moveTo>
                  <a:pt x="7483630" y="1257303"/>
                </a:moveTo>
                <a:lnTo>
                  <a:pt x="7575789" y="1349459"/>
                </a:lnTo>
                <a:cubicBezTo>
                  <a:pt x="7626687" y="1400355"/>
                  <a:pt x="7626687" y="1482875"/>
                  <a:pt x="7575789" y="1533776"/>
                </a:cubicBezTo>
                <a:cubicBezTo>
                  <a:pt x="7524891" y="1584673"/>
                  <a:pt x="7442369" y="1584673"/>
                  <a:pt x="7391471" y="1533776"/>
                </a:cubicBezTo>
                <a:cubicBezTo>
                  <a:pt x="7340572" y="1482875"/>
                  <a:pt x="7340572" y="1400355"/>
                  <a:pt x="7391471" y="1349459"/>
                </a:cubicBezTo>
                <a:close/>
                <a:moveTo>
                  <a:pt x="6664480" y="1257303"/>
                </a:moveTo>
                <a:lnTo>
                  <a:pt x="6756639" y="1349459"/>
                </a:lnTo>
                <a:cubicBezTo>
                  <a:pt x="6807537" y="1400355"/>
                  <a:pt x="6807537" y="1482875"/>
                  <a:pt x="6756639" y="1533776"/>
                </a:cubicBezTo>
                <a:cubicBezTo>
                  <a:pt x="6705741" y="1584673"/>
                  <a:pt x="6623219" y="1584673"/>
                  <a:pt x="6572321" y="1533776"/>
                </a:cubicBezTo>
                <a:cubicBezTo>
                  <a:pt x="6521422" y="1482875"/>
                  <a:pt x="6521422" y="1400355"/>
                  <a:pt x="6572321" y="1349459"/>
                </a:cubicBezTo>
                <a:close/>
                <a:moveTo>
                  <a:pt x="5845330" y="1257303"/>
                </a:moveTo>
                <a:lnTo>
                  <a:pt x="5937489" y="1349459"/>
                </a:lnTo>
                <a:cubicBezTo>
                  <a:pt x="5988387" y="1400355"/>
                  <a:pt x="5988387" y="1482875"/>
                  <a:pt x="5937489" y="1533776"/>
                </a:cubicBezTo>
                <a:cubicBezTo>
                  <a:pt x="5886591" y="1584673"/>
                  <a:pt x="5804069" y="1584673"/>
                  <a:pt x="5753171" y="1533776"/>
                </a:cubicBezTo>
                <a:cubicBezTo>
                  <a:pt x="5702272" y="1482875"/>
                  <a:pt x="5702272" y="1400355"/>
                  <a:pt x="5753171" y="1349459"/>
                </a:cubicBezTo>
                <a:close/>
                <a:moveTo>
                  <a:pt x="5026180" y="1257303"/>
                </a:moveTo>
                <a:lnTo>
                  <a:pt x="5118339" y="1349459"/>
                </a:lnTo>
                <a:cubicBezTo>
                  <a:pt x="5169238" y="1400355"/>
                  <a:pt x="5169238" y="1482875"/>
                  <a:pt x="5118339" y="1533776"/>
                </a:cubicBezTo>
                <a:cubicBezTo>
                  <a:pt x="5067441" y="1584673"/>
                  <a:pt x="4984920" y="1584673"/>
                  <a:pt x="4934023" y="1533776"/>
                </a:cubicBezTo>
                <a:cubicBezTo>
                  <a:pt x="4883122" y="1482875"/>
                  <a:pt x="4883122" y="1400355"/>
                  <a:pt x="4934023" y="1349459"/>
                </a:cubicBezTo>
                <a:close/>
                <a:moveTo>
                  <a:pt x="4207030" y="1257303"/>
                </a:moveTo>
                <a:lnTo>
                  <a:pt x="4299189" y="1349459"/>
                </a:lnTo>
                <a:cubicBezTo>
                  <a:pt x="4350087" y="1400355"/>
                  <a:pt x="4350087" y="1482876"/>
                  <a:pt x="4299189" y="1533776"/>
                </a:cubicBezTo>
                <a:cubicBezTo>
                  <a:pt x="4248292" y="1584673"/>
                  <a:pt x="4165771" y="1584673"/>
                  <a:pt x="4114873" y="1533776"/>
                </a:cubicBezTo>
                <a:cubicBezTo>
                  <a:pt x="4063973" y="1482876"/>
                  <a:pt x="4063973" y="1400355"/>
                  <a:pt x="4114873" y="1349459"/>
                </a:cubicBezTo>
                <a:close/>
                <a:moveTo>
                  <a:pt x="10760229" y="1257302"/>
                </a:moveTo>
                <a:lnTo>
                  <a:pt x="10852389" y="1349458"/>
                </a:lnTo>
                <a:cubicBezTo>
                  <a:pt x="10903287" y="1400355"/>
                  <a:pt x="10903287" y="1482875"/>
                  <a:pt x="10852389" y="1533776"/>
                </a:cubicBezTo>
                <a:cubicBezTo>
                  <a:pt x="10801491" y="1584673"/>
                  <a:pt x="10718968" y="1584673"/>
                  <a:pt x="10668070" y="1533776"/>
                </a:cubicBezTo>
                <a:cubicBezTo>
                  <a:pt x="10617172" y="1482875"/>
                  <a:pt x="10617172" y="1400355"/>
                  <a:pt x="10668070" y="1349458"/>
                </a:cubicBezTo>
                <a:close/>
                <a:moveTo>
                  <a:pt x="9941079" y="1257302"/>
                </a:moveTo>
                <a:lnTo>
                  <a:pt x="10033239" y="1349458"/>
                </a:lnTo>
                <a:cubicBezTo>
                  <a:pt x="10084137" y="1400355"/>
                  <a:pt x="10084137" y="1482875"/>
                  <a:pt x="10033239" y="1533776"/>
                </a:cubicBezTo>
                <a:cubicBezTo>
                  <a:pt x="9982341" y="1584673"/>
                  <a:pt x="9899818" y="1584673"/>
                  <a:pt x="9848920" y="1533776"/>
                </a:cubicBezTo>
                <a:cubicBezTo>
                  <a:pt x="9798022" y="1482875"/>
                  <a:pt x="9798022" y="1400355"/>
                  <a:pt x="9848920" y="1349458"/>
                </a:cubicBezTo>
                <a:close/>
                <a:moveTo>
                  <a:pt x="9121929" y="1257302"/>
                </a:moveTo>
                <a:lnTo>
                  <a:pt x="9214089" y="1349459"/>
                </a:lnTo>
                <a:cubicBezTo>
                  <a:pt x="9264987" y="1400355"/>
                  <a:pt x="9264987" y="1482875"/>
                  <a:pt x="9214089" y="1533776"/>
                </a:cubicBezTo>
                <a:cubicBezTo>
                  <a:pt x="9163191" y="1584673"/>
                  <a:pt x="9080668" y="1584673"/>
                  <a:pt x="9029770" y="1533776"/>
                </a:cubicBezTo>
                <a:cubicBezTo>
                  <a:pt x="8978872" y="1482875"/>
                  <a:pt x="8978872" y="1400355"/>
                  <a:pt x="9029770" y="1349459"/>
                </a:cubicBezTo>
                <a:close/>
                <a:moveTo>
                  <a:pt x="8302779" y="1257302"/>
                </a:moveTo>
                <a:lnTo>
                  <a:pt x="8394939" y="1349459"/>
                </a:lnTo>
                <a:cubicBezTo>
                  <a:pt x="8445837" y="1400355"/>
                  <a:pt x="8445837" y="1482875"/>
                  <a:pt x="8394939" y="1533776"/>
                </a:cubicBezTo>
                <a:cubicBezTo>
                  <a:pt x="8344041" y="1584673"/>
                  <a:pt x="8261518" y="1584673"/>
                  <a:pt x="8210620" y="1533776"/>
                </a:cubicBezTo>
                <a:cubicBezTo>
                  <a:pt x="8159722" y="1482875"/>
                  <a:pt x="8159722" y="1400355"/>
                  <a:pt x="8210620" y="1349459"/>
                </a:cubicBezTo>
                <a:close/>
                <a:moveTo>
                  <a:pt x="187495" y="1257302"/>
                </a:moveTo>
                <a:lnTo>
                  <a:pt x="279654" y="1349458"/>
                </a:lnTo>
                <a:cubicBezTo>
                  <a:pt x="330552" y="1400355"/>
                  <a:pt x="330552" y="1482875"/>
                  <a:pt x="279654" y="1533776"/>
                </a:cubicBezTo>
                <a:cubicBezTo>
                  <a:pt x="228756" y="1584673"/>
                  <a:pt x="146234" y="1584673"/>
                  <a:pt x="95336" y="1533776"/>
                </a:cubicBezTo>
                <a:cubicBezTo>
                  <a:pt x="44438" y="1482875"/>
                  <a:pt x="44438" y="1400355"/>
                  <a:pt x="95336" y="1349458"/>
                </a:cubicBezTo>
                <a:close/>
                <a:moveTo>
                  <a:pt x="3808579" y="660571"/>
                </a:moveTo>
                <a:lnTo>
                  <a:pt x="3805674" y="661775"/>
                </a:lnTo>
                <a:lnTo>
                  <a:pt x="3804615" y="661335"/>
                </a:lnTo>
                <a:lnTo>
                  <a:pt x="3729982" y="735970"/>
                </a:lnTo>
                <a:cubicBezTo>
                  <a:pt x="3687455" y="778494"/>
                  <a:pt x="3687455" y="847438"/>
                  <a:pt x="3729982" y="889967"/>
                </a:cubicBezTo>
                <a:cubicBezTo>
                  <a:pt x="3772508" y="932493"/>
                  <a:pt x="3841456" y="932493"/>
                  <a:pt x="3883979" y="889967"/>
                </a:cubicBezTo>
                <a:cubicBezTo>
                  <a:pt x="3926505" y="847438"/>
                  <a:pt x="3926505" y="778494"/>
                  <a:pt x="3883979" y="735970"/>
                </a:cubicBezTo>
                <a:close/>
                <a:moveTo>
                  <a:pt x="2989447" y="660571"/>
                </a:moveTo>
                <a:lnTo>
                  <a:pt x="2986542" y="661775"/>
                </a:lnTo>
                <a:lnTo>
                  <a:pt x="2985484" y="661337"/>
                </a:lnTo>
                <a:lnTo>
                  <a:pt x="2910849" y="735970"/>
                </a:lnTo>
                <a:cubicBezTo>
                  <a:pt x="2868324" y="778494"/>
                  <a:pt x="2868324" y="847438"/>
                  <a:pt x="2910849" y="889967"/>
                </a:cubicBezTo>
                <a:cubicBezTo>
                  <a:pt x="2953376" y="932493"/>
                  <a:pt x="3022323" y="932493"/>
                  <a:pt x="3064847" y="889967"/>
                </a:cubicBezTo>
                <a:cubicBezTo>
                  <a:pt x="3107373" y="847438"/>
                  <a:pt x="3107373" y="778494"/>
                  <a:pt x="3064847" y="735970"/>
                </a:cubicBezTo>
                <a:close/>
                <a:moveTo>
                  <a:pt x="2170298" y="660571"/>
                </a:moveTo>
                <a:lnTo>
                  <a:pt x="2167392" y="661775"/>
                </a:lnTo>
                <a:lnTo>
                  <a:pt x="2166333" y="661337"/>
                </a:lnTo>
                <a:lnTo>
                  <a:pt x="2091697" y="735970"/>
                </a:lnTo>
                <a:cubicBezTo>
                  <a:pt x="2049171" y="778494"/>
                  <a:pt x="2049171" y="847438"/>
                  <a:pt x="2091697" y="889967"/>
                </a:cubicBezTo>
                <a:cubicBezTo>
                  <a:pt x="2134227" y="932493"/>
                  <a:pt x="2203171" y="932493"/>
                  <a:pt x="2245697" y="889967"/>
                </a:cubicBezTo>
                <a:cubicBezTo>
                  <a:pt x="2288222" y="847438"/>
                  <a:pt x="2288222" y="778494"/>
                  <a:pt x="2245697" y="735970"/>
                </a:cubicBezTo>
                <a:close/>
                <a:moveTo>
                  <a:pt x="1351148" y="660571"/>
                </a:moveTo>
                <a:lnTo>
                  <a:pt x="1348242" y="661775"/>
                </a:lnTo>
                <a:lnTo>
                  <a:pt x="1347183" y="661337"/>
                </a:lnTo>
                <a:lnTo>
                  <a:pt x="1272549" y="735970"/>
                </a:lnTo>
                <a:cubicBezTo>
                  <a:pt x="1230023" y="778494"/>
                  <a:pt x="1230023" y="847438"/>
                  <a:pt x="1272549" y="889967"/>
                </a:cubicBezTo>
                <a:cubicBezTo>
                  <a:pt x="1315075" y="932493"/>
                  <a:pt x="1384023" y="932493"/>
                  <a:pt x="1426547" y="889967"/>
                </a:cubicBezTo>
                <a:cubicBezTo>
                  <a:pt x="1469073" y="847438"/>
                  <a:pt x="1469073" y="778494"/>
                  <a:pt x="1426547" y="735970"/>
                </a:cubicBezTo>
                <a:close/>
                <a:moveTo>
                  <a:pt x="531998" y="660571"/>
                </a:moveTo>
                <a:lnTo>
                  <a:pt x="529092" y="661775"/>
                </a:lnTo>
                <a:lnTo>
                  <a:pt x="528034" y="661337"/>
                </a:lnTo>
                <a:lnTo>
                  <a:pt x="453399" y="735970"/>
                </a:lnTo>
                <a:cubicBezTo>
                  <a:pt x="410874" y="778494"/>
                  <a:pt x="410874" y="847438"/>
                  <a:pt x="453399" y="889967"/>
                </a:cubicBezTo>
                <a:cubicBezTo>
                  <a:pt x="495925" y="932494"/>
                  <a:pt x="564872" y="932494"/>
                  <a:pt x="607397" y="889967"/>
                </a:cubicBezTo>
                <a:cubicBezTo>
                  <a:pt x="649923" y="847438"/>
                  <a:pt x="649923" y="778494"/>
                  <a:pt x="607397" y="735970"/>
                </a:cubicBezTo>
                <a:close/>
                <a:moveTo>
                  <a:pt x="11180929" y="660570"/>
                </a:moveTo>
                <a:lnTo>
                  <a:pt x="11178023" y="661774"/>
                </a:lnTo>
                <a:lnTo>
                  <a:pt x="11176965" y="661335"/>
                </a:lnTo>
                <a:lnTo>
                  <a:pt x="11102330" y="735968"/>
                </a:lnTo>
                <a:cubicBezTo>
                  <a:pt x="11059805" y="778494"/>
                  <a:pt x="11059805" y="847438"/>
                  <a:pt x="11102330" y="889967"/>
                </a:cubicBezTo>
                <a:cubicBezTo>
                  <a:pt x="11144856" y="932492"/>
                  <a:pt x="11213803" y="932492"/>
                  <a:pt x="11256329" y="889967"/>
                </a:cubicBezTo>
                <a:cubicBezTo>
                  <a:pt x="11298854" y="847438"/>
                  <a:pt x="11298854" y="778494"/>
                  <a:pt x="11256329" y="735968"/>
                </a:cubicBezTo>
                <a:close/>
                <a:moveTo>
                  <a:pt x="10361779" y="660570"/>
                </a:moveTo>
                <a:lnTo>
                  <a:pt x="10358873" y="661774"/>
                </a:lnTo>
                <a:lnTo>
                  <a:pt x="10357815" y="661335"/>
                </a:lnTo>
                <a:lnTo>
                  <a:pt x="10283180" y="735968"/>
                </a:lnTo>
                <a:cubicBezTo>
                  <a:pt x="10240655" y="778494"/>
                  <a:pt x="10240655" y="847438"/>
                  <a:pt x="10283180" y="889967"/>
                </a:cubicBezTo>
                <a:cubicBezTo>
                  <a:pt x="10325706" y="932493"/>
                  <a:pt x="10394653" y="932493"/>
                  <a:pt x="10437179" y="889967"/>
                </a:cubicBezTo>
                <a:cubicBezTo>
                  <a:pt x="10479704" y="847438"/>
                  <a:pt x="10479704" y="778494"/>
                  <a:pt x="10437179" y="735968"/>
                </a:cubicBezTo>
                <a:close/>
                <a:moveTo>
                  <a:pt x="9542629" y="660570"/>
                </a:moveTo>
                <a:lnTo>
                  <a:pt x="9539723" y="661774"/>
                </a:lnTo>
                <a:lnTo>
                  <a:pt x="9538665" y="661335"/>
                </a:lnTo>
                <a:lnTo>
                  <a:pt x="9464030" y="735969"/>
                </a:lnTo>
                <a:cubicBezTo>
                  <a:pt x="9421505" y="778494"/>
                  <a:pt x="9421505" y="847438"/>
                  <a:pt x="9464030" y="889967"/>
                </a:cubicBezTo>
                <a:cubicBezTo>
                  <a:pt x="9506556" y="932493"/>
                  <a:pt x="9575503" y="932493"/>
                  <a:pt x="9618029" y="889967"/>
                </a:cubicBezTo>
                <a:cubicBezTo>
                  <a:pt x="9660554" y="847438"/>
                  <a:pt x="9660554" y="778494"/>
                  <a:pt x="9618029" y="735969"/>
                </a:cubicBezTo>
                <a:close/>
                <a:moveTo>
                  <a:pt x="8723479" y="660570"/>
                </a:moveTo>
                <a:lnTo>
                  <a:pt x="8720573" y="661775"/>
                </a:lnTo>
                <a:lnTo>
                  <a:pt x="8719515" y="661335"/>
                </a:lnTo>
                <a:lnTo>
                  <a:pt x="8644880" y="735969"/>
                </a:lnTo>
                <a:cubicBezTo>
                  <a:pt x="8602355" y="778494"/>
                  <a:pt x="8602355" y="847438"/>
                  <a:pt x="8644880" y="889967"/>
                </a:cubicBezTo>
                <a:cubicBezTo>
                  <a:pt x="8687406" y="932493"/>
                  <a:pt x="8756353" y="932493"/>
                  <a:pt x="8798879" y="889967"/>
                </a:cubicBezTo>
                <a:cubicBezTo>
                  <a:pt x="8841404" y="847438"/>
                  <a:pt x="8841404" y="778494"/>
                  <a:pt x="8798879" y="735969"/>
                </a:cubicBezTo>
                <a:close/>
                <a:moveTo>
                  <a:pt x="7904329" y="660570"/>
                </a:moveTo>
                <a:lnTo>
                  <a:pt x="7901423" y="661775"/>
                </a:lnTo>
                <a:lnTo>
                  <a:pt x="7900365" y="661335"/>
                </a:lnTo>
                <a:lnTo>
                  <a:pt x="7825731" y="735969"/>
                </a:lnTo>
                <a:cubicBezTo>
                  <a:pt x="7783205" y="778494"/>
                  <a:pt x="7783205" y="847438"/>
                  <a:pt x="7825731" y="889967"/>
                </a:cubicBezTo>
                <a:cubicBezTo>
                  <a:pt x="7868256" y="932493"/>
                  <a:pt x="7937203" y="932493"/>
                  <a:pt x="7979729" y="889967"/>
                </a:cubicBezTo>
                <a:cubicBezTo>
                  <a:pt x="8022254" y="847438"/>
                  <a:pt x="8022254" y="778494"/>
                  <a:pt x="7979729" y="735969"/>
                </a:cubicBezTo>
                <a:close/>
                <a:moveTo>
                  <a:pt x="7085179" y="660570"/>
                </a:moveTo>
                <a:lnTo>
                  <a:pt x="7082273" y="661775"/>
                </a:lnTo>
                <a:lnTo>
                  <a:pt x="7081215" y="661335"/>
                </a:lnTo>
                <a:lnTo>
                  <a:pt x="7006581" y="735970"/>
                </a:lnTo>
                <a:cubicBezTo>
                  <a:pt x="6964055" y="778494"/>
                  <a:pt x="6964055" y="847438"/>
                  <a:pt x="7006581" y="889967"/>
                </a:cubicBezTo>
                <a:cubicBezTo>
                  <a:pt x="7049106" y="932493"/>
                  <a:pt x="7118054" y="932493"/>
                  <a:pt x="7160579" y="889967"/>
                </a:cubicBezTo>
                <a:cubicBezTo>
                  <a:pt x="7203104" y="847438"/>
                  <a:pt x="7203104" y="778494"/>
                  <a:pt x="7160579" y="735970"/>
                </a:cubicBezTo>
                <a:close/>
                <a:moveTo>
                  <a:pt x="6266029" y="660570"/>
                </a:moveTo>
                <a:lnTo>
                  <a:pt x="6263123" y="661775"/>
                </a:lnTo>
                <a:lnTo>
                  <a:pt x="6262065" y="661335"/>
                </a:lnTo>
                <a:lnTo>
                  <a:pt x="6187431" y="735970"/>
                </a:lnTo>
                <a:cubicBezTo>
                  <a:pt x="6144905" y="778494"/>
                  <a:pt x="6144905" y="847438"/>
                  <a:pt x="6187431" y="889967"/>
                </a:cubicBezTo>
                <a:cubicBezTo>
                  <a:pt x="6229956" y="932493"/>
                  <a:pt x="6298904" y="932493"/>
                  <a:pt x="6341429" y="889967"/>
                </a:cubicBezTo>
                <a:cubicBezTo>
                  <a:pt x="6383954" y="847438"/>
                  <a:pt x="6383954" y="778494"/>
                  <a:pt x="6341429" y="735970"/>
                </a:cubicBezTo>
                <a:close/>
                <a:moveTo>
                  <a:pt x="5446880" y="660570"/>
                </a:moveTo>
                <a:lnTo>
                  <a:pt x="5443974" y="661775"/>
                </a:lnTo>
                <a:lnTo>
                  <a:pt x="5442917" y="661335"/>
                </a:lnTo>
                <a:lnTo>
                  <a:pt x="5368281" y="735970"/>
                </a:lnTo>
                <a:cubicBezTo>
                  <a:pt x="5325756" y="778494"/>
                  <a:pt x="5325756" y="847438"/>
                  <a:pt x="5368281" y="889967"/>
                </a:cubicBezTo>
                <a:cubicBezTo>
                  <a:pt x="5410806" y="932493"/>
                  <a:pt x="5479754" y="932493"/>
                  <a:pt x="5522279" y="889967"/>
                </a:cubicBezTo>
                <a:cubicBezTo>
                  <a:pt x="5564804" y="847438"/>
                  <a:pt x="5564804" y="778494"/>
                  <a:pt x="5522279" y="735970"/>
                </a:cubicBezTo>
                <a:close/>
                <a:moveTo>
                  <a:pt x="4627731" y="660570"/>
                </a:moveTo>
                <a:lnTo>
                  <a:pt x="4624824" y="661775"/>
                </a:lnTo>
                <a:lnTo>
                  <a:pt x="4623767" y="661335"/>
                </a:lnTo>
                <a:lnTo>
                  <a:pt x="4549132" y="735970"/>
                </a:lnTo>
                <a:cubicBezTo>
                  <a:pt x="4506606" y="778494"/>
                  <a:pt x="4506606" y="847438"/>
                  <a:pt x="4549132" y="889967"/>
                </a:cubicBezTo>
                <a:cubicBezTo>
                  <a:pt x="4591656" y="932493"/>
                  <a:pt x="4660604" y="932493"/>
                  <a:pt x="4703130" y="889967"/>
                </a:cubicBezTo>
                <a:cubicBezTo>
                  <a:pt x="4745654" y="847438"/>
                  <a:pt x="4745654" y="778494"/>
                  <a:pt x="4703130" y="735970"/>
                </a:cubicBezTo>
                <a:close/>
                <a:moveTo>
                  <a:pt x="530399" y="628652"/>
                </a:moveTo>
                <a:lnTo>
                  <a:pt x="622558" y="720810"/>
                </a:lnTo>
                <a:cubicBezTo>
                  <a:pt x="673455" y="771708"/>
                  <a:pt x="673455" y="854229"/>
                  <a:pt x="622558" y="905129"/>
                </a:cubicBezTo>
                <a:cubicBezTo>
                  <a:pt x="571660" y="956026"/>
                  <a:pt x="489138" y="956026"/>
                  <a:pt x="438239" y="905129"/>
                </a:cubicBezTo>
                <a:cubicBezTo>
                  <a:pt x="387341" y="854229"/>
                  <a:pt x="387341" y="771708"/>
                  <a:pt x="438239" y="720810"/>
                </a:cubicBezTo>
                <a:close/>
                <a:moveTo>
                  <a:pt x="5445281" y="628652"/>
                </a:moveTo>
                <a:lnTo>
                  <a:pt x="5537439" y="720809"/>
                </a:lnTo>
                <a:cubicBezTo>
                  <a:pt x="5588338" y="771708"/>
                  <a:pt x="5588338" y="854227"/>
                  <a:pt x="5537439" y="905128"/>
                </a:cubicBezTo>
                <a:cubicBezTo>
                  <a:pt x="5486542" y="956026"/>
                  <a:pt x="5404019" y="956026"/>
                  <a:pt x="5353122" y="905128"/>
                </a:cubicBezTo>
                <a:cubicBezTo>
                  <a:pt x="5302223" y="854227"/>
                  <a:pt x="5302223" y="771708"/>
                  <a:pt x="5353122" y="720809"/>
                </a:cubicBezTo>
                <a:close/>
                <a:moveTo>
                  <a:pt x="4626131" y="628652"/>
                </a:moveTo>
                <a:lnTo>
                  <a:pt x="4718290" y="720809"/>
                </a:lnTo>
                <a:cubicBezTo>
                  <a:pt x="4769189" y="771708"/>
                  <a:pt x="4769189" y="854227"/>
                  <a:pt x="4718290" y="905128"/>
                </a:cubicBezTo>
                <a:cubicBezTo>
                  <a:pt x="4667392" y="956026"/>
                  <a:pt x="4584872" y="956026"/>
                  <a:pt x="4533971" y="905128"/>
                </a:cubicBezTo>
                <a:cubicBezTo>
                  <a:pt x="4483074" y="854227"/>
                  <a:pt x="4483074" y="771708"/>
                  <a:pt x="4533971" y="720809"/>
                </a:cubicBezTo>
                <a:close/>
                <a:moveTo>
                  <a:pt x="3806981" y="628652"/>
                </a:moveTo>
                <a:lnTo>
                  <a:pt x="3899141" y="720809"/>
                </a:lnTo>
                <a:cubicBezTo>
                  <a:pt x="3950039" y="771708"/>
                  <a:pt x="3950039" y="854227"/>
                  <a:pt x="3899141" y="905128"/>
                </a:cubicBezTo>
                <a:cubicBezTo>
                  <a:pt x="3848242" y="956026"/>
                  <a:pt x="3765720" y="956026"/>
                  <a:pt x="3714822" y="905128"/>
                </a:cubicBezTo>
                <a:cubicBezTo>
                  <a:pt x="3663922" y="854227"/>
                  <a:pt x="3663922" y="771708"/>
                  <a:pt x="3714822" y="720809"/>
                </a:cubicBezTo>
                <a:close/>
                <a:moveTo>
                  <a:pt x="2987848" y="628652"/>
                </a:moveTo>
                <a:lnTo>
                  <a:pt x="3080008" y="720809"/>
                </a:lnTo>
                <a:cubicBezTo>
                  <a:pt x="3130907" y="771708"/>
                  <a:pt x="3130907" y="854229"/>
                  <a:pt x="3080008" y="905128"/>
                </a:cubicBezTo>
                <a:cubicBezTo>
                  <a:pt x="3029110" y="956026"/>
                  <a:pt x="2946588" y="956026"/>
                  <a:pt x="2895688" y="905128"/>
                </a:cubicBezTo>
                <a:cubicBezTo>
                  <a:pt x="2844792" y="854229"/>
                  <a:pt x="2844792" y="771708"/>
                  <a:pt x="2895688" y="720809"/>
                </a:cubicBezTo>
                <a:close/>
                <a:moveTo>
                  <a:pt x="2168699" y="628652"/>
                </a:moveTo>
                <a:lnTo>
                  <a:pt x="2260857" y="720810"/>
                </a:lnTo>
                <a:cubicBezTo>
                  <a:pt x="2311753" y="771708"/>
                  <a:pt x="2311753" y="854229"/>
                  <a:pt x="2260857" y="905129"/>
                </a:cubicBezTo>
                <a:cubicBezTo>
                  <a:pt x="2209958" y="956026"/>
                  <a:pt x="2127440" y="956026"/>
                  <a:pt x="2076536" y="905129"/>
                </a:cubicBezTo>
                <a:cubicBezTo>
                  <a:pt x="2025641" y="854229"/>
                  <a:pt x="2025641" y="771708"/>
                  <a:pt x="2076536" y="720810"/>
                </a:cubicBezTo>
                <a:close/>
                <a:moveTo>
                  <a:pt x="1349549" y="628652"/>
                </a:moveTo>
                <a:lnTo>
                  <a:pt x="1441707" y="720810"/>
                </a:lnTo>
                <a:cubicBezTo>
                  <a:pt x="1492605" y="771708"/>
                  <a:pt x="1492605" y="854229"/>
                  <a:pt x="1441707" y="905129"/>
                </a:cubicBezTo>
                <a:cubicBezTo>
                  <a:pt x="1390810" y="956026"/>
                  <a:pt x="1308288" y="956026"/>
                  <a:pt x="1257388" y="905129"/>
                </a:cubicBezTo>
                <a:cubicBezTo>
                  <a:pt x="1206491" y="854229"/>
                  <a:pt x="1206491" y="771708"/>
                  <a:pt x="1257388" y="720810"/>
                </a:cubicBezTo>
                <a:close/>
                <a:moveTo>
                  <a:pt x="9541029" y="628652"/>
                </a:moveTo>
                <a:lnTo>
                  <a:pt x="9633189" y="720809"/>
                </a:lnTo>
                <a:cubicBezTo>
                  <a:pt x="9684087" y="771707"/>
                  <a:pt x="9684087" y="854227"/>
                  <a:pt x="9633189" y="905127"/>
                </a:cubicBezTo>
                <a:cubicBezTo>
                  <a:pt x="9582291" y="956025"/>
                  <a:pt x="9499768" y="956025"/>
                  <a:pt x="9448870" y="905127"/>
                </a:cubicBezTo>
                <a:cubicBezTo>
                  <a:pt x="9397972" y="854227"/>
                  <a:pt x="9397972" y="771707"/>
                  <a:pt x="9448870" y="720809"/>
                </a:cubicBezTo>
                <a:close/>
                <a:moveTo>
                  <a:pt x="8721879" y="628652"/>
                </a:moveTo>
                <a:lnTo>
                  <a:pt x="8814039" y="720809"/>
                </a:lnTo>
                <a:cubicBezTo>
                  <a:pt x="8864937" y="771707"/>
                  <a:pt x="8864937" y="854227"/>
                  <a:pt x="8814039" y="905128"/>
                </a:cubicBezTo>
                <a:cubicBezTo>
                  <a:pt x="8763141" y="956026"/>
                  <a:pt x="8680618" y="956026"/>
                  <a:pt x="8629720" y="905128"/>
                </a:cubicBezTo>
                <a:cubicBezTo>
                  <a:pt x="8578822" y="854227"/>
                  <a:pt x="8578822" y="771707"/>
                  <a:pt x="8629720" y="720809"/>
                </a:cubicBezTo>
                <a:close/>
                <a:moveTo>
                  <a:pt x="7902729" y="628652"/>
                </a:moveTo>
                <a:lnTo>
                  <a:pt x="7994889" y="720809"/>
                </a:lnTo>
                <a:cubicBezTo>
                  <a:pt x="8045787" y="771707"/>
                  <a:pt x="8045787" y="854227"/>
                  <a:pt x="7994889" y="905128"/>
                </a:cubicBezTo>
                <a:cubicBezTo>
                  <a:pt x="7943991" y="956026"/>
                  <a:pt x="7861468" y="956026"/>
                  <a:pt x="7810571" y="905128"/>
                </a:cubicBezTo>
                <a:cubicBezTo>
                  <a:pt x="7759672" y="854227"/>
                  <a:pt x="7759672" y="771707"/>
                  <a:pt x="7810571" y="720809"/>
                </a:cubicBezTo>
                <a:close/>
                <a:moveTo>
                  <a:pt x="7083580" y="628652"/>
                </a:moveTo>
                <a:lnTo>
                  <a:pt x="7175739" y="720809"/>
                </a:lnTo>
                <a:cubicBezTo>
                  <a:pt x="7226637" y="771707"/>
                  <a:pt x="7226637" y="854227"/>
                  <a:pt x="7175739" y="905128"/>
                </a:cubicBezTo>
                <a:cubicBezTo>
                  <a:pt x="7124841" y="956026"/>
                  <a:pt x="7042319" y="956026"/>
                  <a:pt x="6991421" y="905128"/>
                </a:cubicBezTo>
                <a:cubicBezTo>
                  <a:pt x="6940522" y="854227"/>
                  <a:pt x="6940522" y="771707"/>
                  <a:pt x="6991421" y="720809"/>
                </a:cubicBezTo>
                <a:close/>
                <a:moveTo>
                  <a:pt x="6264430" y="628652"/>
                </a:moveTo>
                <a:lnTo>
                  <a:pt x="6356589" y="720809"/>
                </a:lnTo>
                <a:cubicBezTo>
                  <a:pt x="6407487" y="771708"/>
                  <a:pt x="6407487" y="854227"/>
                  <a:pt x="6356589" y="905128"/>
                </a:cubicBezTo>
                <a:cubicBezTo>
                  <a:pt x="6305691" y="956026"/>
                  <a:pt x="6223169" y="956026"/>
                  <a:pt x="6172271" y="905128"/>
                </a:cubicBezTo>
                <a:cubicBezTo>
                  <a:pt x="6121372" y="854227"/>
                  <a:pt x="6121372" y="771708"/>
                  <a:pt x="6172271" y="720809"/>
                </a:cubicBezTo>
                <a:close/>
                <a:moveTo>
                  <a:pt x="10360179" y="628651"/>
                </a:moveTo>
                <a:lnTo>
                  <a:pt x="10452339" y="720809"/>
                </a:lnTo>
                <a:cubicBezTo>
                  <a:pt x="10503237" y="771707"/>
                  <a:pt x="10503237" y="854227"/>
                  <a:pt x="10452339" y="905127"/>
                </a:cubicBezTo>
                <a:cubicBezTo>
                  <a:pt x="10401441" y="956025"/>
                  <a:pt x="10318918" y="956025"/>
                  <a:pt x="10268020" y="905127"/>
                </a:cubicBezTo>
                <a:cubicBezTo>
                  <a:pt x="10217122" y="854227"/>
                  <a:pt x="10217122" y="771707"/>
                  <a:pt x="10268020" y="720809"/>
                </a:cubicBezTo>
                <a:close/>
                <a:moveTo>
                  <a:pt x="11179329" y="628651"/>
                </a:moveTo>
                <a:lnTo>
                  <a:pt x="11271489" y="720809"/>
                </a:lnTo>
                <a:cubicBezTo>
                  <a:pt x="11322387" y="771706"/>
                  <a:pt x="11322387" y="854227"/>
                  <a:pt x="11271489" y="905127"/>
                </a:cubicBezTo>
                <a:cubicBezTo>
                  <a:pt x="11220591" y="956025"/>
                  <a:pt x="11138068" y="956025"/>
                  <a:pt x="11087170" y="905127"/>
                </a:cubicBezTo>
                <a:cubicBezTo>
                  <a:pt x="11036272" y="854227"/>
                  <a:pt x="11036272" y="771706"/>
                  <a:pt x="11087170" y="720809"/>
                </a:cubicBezTo>
                <a:close/>
                <a:moveTo>
                  <a:pt x="131950" y="31921"/>
                </a:moveTo>
                <a:lnTo>
                  <a:pt x="129044" y="33125"/>
                </a:lnTo>
                <a:lnTo>
                  <a:pt x="127986" y="32686"/>
                </a:lnTo>
                <a:lnTo>
                  <a:pt x="53351" y="107320"/>
                </a:lnTo>
                <a:cubicBezTo>
                  <a:pt x="10826" y="149845"/>
                  <a:pt x="10826" y="218792"/>
                  <a:pt x="53351" y="261318"/>
                </a:cubicBezTo>
                <a:cubicBezTo>
                  <a:pt x="95877" y="303843"/>
                  <a:pt x="164824" y="303843"/>
                  <a:pt x="207350" y="261318"/>
                </a:cubicBezTo>
                <a:cubicBezTo>
                  <a:pt x="249875" y="218792"/>
                  <a:pt x="249875" y="149845"/>
                  <a:pt x="207350" y="107320"/>
                </a:cubicBezTo>
                <a:close/>
                <a:moveTo>
                  <a:pt x="951099" y="31921"/>
                </a:moveTo>
                <a:lnTo>
                  <a:pt x="948193" y="33125"/>
                </a:lnTo>
                <a:lnTo>
                  <a:pt x="947134" y="32686"/>
                </a:lnTo>
                <a:lnTo>
                  <a:pt x="872500" y="107320"/>
                </a:lnTo>
                <a:cubicBezTo>
                  <a:pt x="829975" y="149845"/>
                  <a:pt x="829975" y="218792"/>
                  <a:pt x="872500" y="261318"/>
                </a:cubicBezTo>
                <a:cubicBezTo>
                  <a:pt x="915025" y="303843"/>
                  <a:pt x="983973" y="303843"/>
                  <a:pt x="1026498" y="261318"/>
                </a:cubicBezTo>
                <a:cubicBezTo>
                  <a:pt x="1069024" y="218792"/>
                  <a:pt x="1069024" y="149845"/>
                  <a:pt x="1026498" y="107320"/>
                </a:cubicBezTo>
                <a:close/>
                <a:moveTo>
                  <a:pt x="1770251" y="31921"/>
                </a:moveTo>
                <a:lnTo>
                  <a:pt x="1767346" y="33124"/>
                </a:lnTo>
                <a:lnTo>
                  <a:pt x="1766289" y="32686"/>
                </a:lnTo>
                <a:lnTo>
                  <a:pt x="1691654" y="107320"/>
                </a:lnTo>
                <a:cubicBezTo>
                  <a:pt x="1649128" y="149845"/>
                  <a:pt x="1649128" y="218792"/>
                  <a:pt x="1691654" y="261317"/>
                </a:cubicBezTo>
                <a:cubicBezTo>
                  <a:pt x="1734179" y="303843"/>
                  <a:pt x="1803124" y="303843"/>
                  <a:pt x="1845651" y="261317"/>
                </a:cubicBezTo>
                <a:cubicBezTo>
                  <a:pt x="1888176" y="218792"/>
                  <a:pt x="1888176" y="149845"/>
                  <a:pt x="1845651" y="107320"/>
                </a:cubicBezTo>
                <a:close/>
                <a:moveTo>
                  <a:pt x="2589397" y="31921"/>
                </a:moveTo>
                <a:lnTo>
                  <a:pt x="2586491" y="33124"/>
                </a:lnTo>
                <a:lnTo>
                  <a:pt x="2585433" y="32686"/>
                </a:lnTo>
                <a:lnTo>
                  <a:pt x="2510798" y="107319"/>
                </a:lnTo>
                <a:cubicBezTo>
                  <a:pt x="2468272" y="149845"/>
                  <a:pt x="2468272" y="218792"/>
                  <a:pt x="2510798" y="261317"/>
                </a:cubicBezTo>
                <a:cubicBezTo>
                  <a:pt x="2553324" y="303843"/>
                  <a:pt x="2622272" y="303843"/>
                  <a:pt x="2664796" y="261317"/>
                </a:cubicBezTo>
                <a:cubicBezTo>
                  <a:pt x="2707326" y="218792"/>
                  <a:pt x="2707326" y="149845"/>
                  <a:pt x="2664796" y="107319"/>
                </a:cubicBezTo>
                <a:close/>
                <a:moveTo>
                  <a:pt x="3408551" y="31921"/>
                </a:moveTo>
                <a:lnTo>
                  <a:pt x="3405644" y="33124"/>
                </a:lnTo>
                <a:lnTo>
                  <a:pt x="3404587" y="32686"/>
                </a:lnTo>
                <a:lnTo>
                  <a:pt x="3329953" y="107319"/>
                </a:lnTo>
                <a:cubicBezTo>
                  <a:pt x="3287427" y="149845"/>
                  <a:pt x="3287427" y="218792"/>
                  <a:pt x="3329953" y="261317"/>
                </a:cubicBezTo>
                <a:cubicBezTo>
                  <a:pt x="3372478" y="303843"/>
                  <a:pt x="3441425" y="303843"/>
                  <a:pt x="3483951" y="261317"/>
                </a:cubicBezTo>
                <a:cubicBezTo>
                  <a:pt x="3526476" y="218792"/>
                  <a:pt x="3526476" y="149845"/>
                  <a:pt x="3483951" y="107319"/>
                </a:cubicBezTo>
                <a:close/>
                <a:moveTo>
                  <a:pt x="4227680" y="31921"/>
                </a:moveTo>
                <a:lnTo>
                  <a:pt x="4224773" y="33124"/>
                </a:lnTo>
                <a:lnTo>
                  <a:pt x="4223716" y="32686"/>
                </a:lnTo>
                <a:lnTo>
                  <a:pt x="4149081" y="107319"/>
                </a:lnTo>
                <a:cubicBezTo>
                  <a:pt x="4106556" y="149844"/>
                  <a:pt x="4106556" y="218792"/>
                  <a:pt x="4149081" y="261317"/>
                </a:cubicBezTo>
                <a:cubicBezTo>
                  <a:pt x="4191607" y="303842"/>
                  <a:pt x="4260554" y="303842"/>
                  <a:pt x="4303082" y="261317"/>
                </a:cubicBezTo>
                <a:cubicBezTo>
                  <a:pt x="4345605" y="218792"/>
                  <a:pt x="4345605" y="149844"/>
                  <a:pt x="4303082" y="107319"/>
                </a:cubicBezTo>
                <a:close/>
                <a:moveTo>
                  <a:pt x="5046830" y="31920"/>
                </a:moveTo>
                <a:lnTo>
                  <a:pt x="5043924" y="33124"/>
                </a:lnTo>
                <a:lnTo>
                  <a:pt x="5042866" y="32686"/>
                </a:lnTo>
                <a:lnTo>
                  <a:pt x="4968232" y="107319"/>
                </a:lnTo>
                <a:cubicBezTo>
                  <a:pt x="4925707" y="149844"/>
                  <a:pt x="4925707" y="218792"/>
                  <a:pt x="4968232" y="261317"/>
                </a:cubicBezTo>
                <a:cubicBezTo>
                  <a:pt x="5010758" y="303842"/>
                  <a:pt x="5079705" y="303842"/>
                  <a:pt x="5122230" y="261317"/>
                </a:cubicBezTo>
                <a:cubicBezTo>
                  <a:pt x="5164756" y="218792"/>
                  <a:pt x="5164756" y="149844"/>
                  <a:pt x="5122230" y="107319"/>
                </a:cubicBezTo>
                <a:close/>
                <a:moveTo>
                  <a:pt x="5865979" y="31920"/>
                </a:moveTo>
                <a:lnTo>
                  <a:pt x="5863073" y="33124"/>
                </a:lnTo>
                <a:lnTo>
                  <a:pt x="5862015" y="32685"/>
                </a:lnTo>
                <a:lnTo>
                  <a:pt x="5787381" y="107319"/>
                </a:lnTo>
                <a:cubicBezTo>
                  <a:pt x="5744855" y="149844"/>
                  <a:pt x="5744855" y="218792"/>
                  <a:pt x="5787381" y="261317"/>
                </a:cubicBezTo>
                <a:cubicBezTo>
                  <a:pt x="5829906" y="303842"/>
                  <a:pt x="5898854" y="303842"/>
                  <a:pt x="5941379" y="261317"/>
                </a:cubicBezTo>
                <a:cubicBezTo>
                  <a:pt x="5983904" y="218792"/>
                  <a:pt x="5983904" y="149844"/>
                  <a:pt x="5941379" y="107319"/>
                </a:cubicBezTo>
                <a:close/>
                <a:moveTo>
                  <a:pt x="6685129" y="31920"/>
                </a:moveTo>
                <a:lnTo>
                  <a:pt x="6682223" y="33124"/>
                </a:lnTo>
                <a:lnTo>
                  <a:pt x="6681165" y="32685"/>
                </a:lnTo>
                <a:lnTo>
                  <a:pt x="6606531" y="107319"/>
                </a:lnTo>
                <a:cubicBezTo>
                  <a:pt x="6564005" y="149844"/>
                  <a:pt x="6564005" y="218792"/>
                  <a:pt x="6606531" y="261317"/>
                </a:cubicBezTo>
                <a:cubicBezTo>
                  <a:pt x="6649056" y="303842"/>
                  <a:pt x="6718004" y="303842"/>
                  <a:pt x="6760529" y="261317"/>
                </a:cubicBezTo>
                <a:cubicBezTo>
                  <a:pt x="6803054" y="218792"/>
                  <a:pt x="6803054" y="149844"/>
                  <a:pt x="6760529" y="107319"/>
                </a:cubicBezTo>
                <a:close/>
                <a:moveTo>
                  <a:pt x="7504279" y="31920"/>
                </a:moveTo>
                <a:lnTo>
                  <a:pt x="7501373" y="33124"/>
                </a:lnTo>
                <a:lnTo>
                  <a:pt x="7500315" y="32685"/>
                </a:lnTo>
                <a:lnTo>
                  <a:pt x="7425681" y="107319"/>
                </a:lnTo>
                <a:cubicBezTo>
                  <a:pt x="7383155" y="149844"/>
                  <a:pt x="7383155" y="218792"/>
                  <a:pt x="7425681" y="261317"/>
                </a:cubicBezTo>
                <a:cubicBezTo>
                  <a:pt x="7468206" y="303842"/>
                  <a:pt x="7537154" y="303842"/>
                  <a:pt x="7579679" y="261317"/>
                </a:cubicBezTo>
                <a:cubicBezTo>
                  <a:pt x="7622204" y="218792"/>
                  <a:pt x="7622204" y="149844"/>
                  <a:pt x="7579679" y="107319"/>
                </a:cubicBezTo>
                <a:close/>
                <a:moveTo>
                  <a:pt x="8323429" y="31920"/>
                </a:moveTo>
                <a:lnTo>
                  <a:pt x="8320523" y="33124"/>
                </a:lnTo>
                <a:lnTo>
                  <a:pt x="8319465" y="32685"/>
                </a:lnTo>
                <a:lnTo>
                  <a:pt x="8244830" y="107319"/>
                </a:lnTo>
                <a:cubicBezTo>
                  <a:pt x="8202305" y="149844"/>
                  <a:pt x="8202305" y="218792"/>
                  <a:pt x="8244830" y="261317"/>
                </a:cubicBezTo>
                <a:cubicBezTo>
                  <a:pt x="8287356" y="303842"/>
                  <a:pt x="8356303" y="303842"/>
                  <a:pt x="8398829" y="261317"/>
                </a:cubicBezTo>
                <a:cubicBezTo>
                  <a:pt x="8441354" y="218792"/>
                  <a:pt x="8441354" y="149844"/>
                  <a:pt x="8398829" y="107319"/>
                </a:cubicBezTo>
                <a:close/>
                <a:moveTo>
                  <a:pt x="9142579" y="31920"/>
                </a:moveTo>
                <a:lnTo>
                  <a:pt x="9139673" y="33124"/>
                </a:lnTo>
                <a:lnTo>
                  <a:pt x="9138615" y="32685"/>
                </a:lnTo>
                <a:lnTo>
                  <a:pt x="9063980" y="107319"/>
                </a:lnTo>
                <a:cubicBezTo>
                  <a:pt x="9021455" y="149844"/>
                  <a:pt x="9021455" y="218791"/>
                  <a:pt x="9063980" y="261317"/>
                </a:cubicBezTo>
                <a:cubicBezTo>
                  <a:pt x="9106506" y="303842"/>
                  <a:pt x="9175453" y="303842"/>
                  <a:pt x="9217979" y="261317"/>
                </a:cubicBezTo>
                <a:cubicBezTo>
                  <a:pt x="9260504" y="218791"/>
                  <a:pt x="9260504" y="149844"/>
                  <a:pt x="9217979" y="107319"/>
                </a:cubicBezTo>
                <a:close/>
                <a:moveTo>
                  <a:pt x="9961729" y="31920"/>
                </a:moveTo>
                <a:lnTo>
                  <a:pt x="9958823" y="33124"/>
                </a:lnTo>
                <a:lnTo>
                  <a:pt x="9957765" y="32685"/>
                </a:lnTo>
                <a:lnTo>
                  <a:pt x="9883130" y="107319"/>
                </a:lnTo>
                <a:cubicBezTo>
                  <a:pt x="9840605" y="149844"/>
                  <a:pt x="9840605" y="218791"/>
                  <a:pt x="9883130" y="261317"/>
                </a:cubicBezTo>
                <a:cubicBezTo>
                  <a:pt x="9925656" y="303842"/>
                  <a:pt x="9994603" y="303842"/>
                  <a:pt x="10037129" y="261317"/>
                </a:cubicBezTo>
                <a:cubicBezTo>
                  <a:pt x="10079654" y="218791"/>
                  <a:pt x="10079654" y="149844"/>
                  <a:pt x="10037129" y="107319"/>
                </a:cubicBezTo>
                <a:close/>
                <a:moveTo>
                  <a:pt x="10780879" y="31920"/>
                </a:moveTo>
                <a:lnTo>
                  <a:pt x="10777973" y="33123"/>
                </a:lnTo>
                <a:lnTo>
                  <a:pt x="10776915" y="32685"/>
                </a:lnTo>
                <a:lnTo>
                  <a:pt x="10702280" y="107319"/>
                </a:lnTo>
                <a:cubicBezTo>
                  <a:pt x="10659755" y="149844"/>
                  <a:pt x="10659755" y="218791"/>
                  <a:pt x="10702280" y="261316"/>
                </a:cubicBezTo>
                <a:cubicBezTo>
                  <a:pt x="10744806" y="303842"/>
                  <a:pt x="10813753" y="303842"/>
                  <a:pt x="10856279" y="261316"/>
                </a:cubicBezTo>
                <a:cubicBezTo>
                  <a:pt x="10898804" y="218791"/>
                  <a:pt x="10898804" y="149844"/>
                  <a:pt x="10856279" y="107319"/>
                </a:cubicBezTo>
                <a:close/>
                <a:moveTo>
                  <a:pt x="130350" y="1"/>
                </a:moveTo>
                <a:lnTo>
                  <a:pt x="222510" y="92160"/>
                </a:lnTo>
                <a:cubicBezTo>
                  <a:pt x="273407" y="143058"/>
                  <a:pt x="273407" y="225580"/>
                  <a:pt x="222510" y="276478"/>
                </a:cubicBezTo>
                <a:cubicBezTo>
                  <a:pt x="171611" y="327376"/>
                  <a:pt x="89090" y="327376"/>
                  <a:pt x="38192" y="276478"/>
                </a:cubicBezTo>
                <a:cubicBezTo>
                  <a:pt x="-12707" y="225580"/>
                  <a:pt x="-12707" y="143058"/>
                  <a:pt x="38192" y="92160"/>
                </a:cubicBezTo>
                <a:close/>
                <a:moveTo>
                  <a:pt x="949499" y="1"/>
                </a:moveTo>
                <a:lnTo>
                  <a:pt x="1041658" y="92160"/>
                </a:lnTo>
                <a:cubicBezTo>
                  <a:pt x="1092557" y="143058"/>
                  <a:pt x="1092557" y="225580"/>
                  <a:pt x="1041658" y="276478"/>
                </a:cubicBezTo>
                <a:cubicBezTo>
                  <a:pt x="990760" y="327376"/>
                  <a:pt x="908238" y="327376"/>
                  <a:pt x="857340" y="276478"/>
                </a:cubicBezTo>
                <a:cubicBezTo>
                  <a:pt x="806442" y="225580"/>
                  <a:pt x="806442" y="143058"/>
                  <a:pt x="857340" y="92160"/>
                </a:cubicBezTo>
                <a:close/>
                <a:moveTo>
                  <a:pt x="1768652" y="1"/>
                </a:moveTo>
                <a:lnTo>
                  <a:pt x="1860810" y="92160"/>
                </a:lnTo>
                <a:cubicBezTo>
                  <a:pt x="1911709" y="143058"/>
                  <a:pt x="1911709" y="225579"/>
                  <a:pt x="1860810" y="276477"/>
                </a:cubicBezTo>
                <a:cubicBezTo>
                  <a:pt x="1809913" y="327376"/>
                  <a:pt x="1727390" y="327376"/>
                  <a:pt x="1676493" y="276477"/>
                </a:cubicBezTo>
                <a:cubicBezTo>
                  <a:pt x="1625599" y="225579"/>
                  <a:pt x="1625599" y="143058"/>
                  <a:pt x="1676493" y="92160"/>
                </a:cubicBezTo>
                <a:close/>
                <a:moveTo>
                  <a:pt x="2587798" y="1"/>
                </a:moveTo>
                <a:lnTo>
                  <a:pt x="2679958" y="92160"/>
                </a:lnTo>
                <a:cubicBezTo>
                  <a:pt x="2730857" y="143057"/>
                  <a:pt x="2730857" y="225579"/>
                  <a:pt x="2679958" y="276477"/>
                </a:cubicBezTo>
                <a:cubicBezTo>
                  <a:pt x="2629059" y="327375"/>
                  <a:pt x="2546537" y="327375"/>
                  <a:pt x="2495638" y="276477"/>
                </a:cubicBezTo>
                <a:cubicBezTo>
                  <a:pt x="2444741" y="225579"/>
                  <a:pt x="2444741" y="143057"/>
                  <a:pt x="2495638" y="92160"/>
                </a:cubicBezTo>
                <a:close/>
                <a:moveTo>
                  <a:pt x="3406952" y="1"/>
                </a:moveTo>
                <a:lnTo>
                  <a:pt x="3499111" y="92159"/>
                </a:lnTo>
                <a:cubicBezTo>
                  <a:pt x="3550009" y="143057"/>
                  <a:pt x="3550009" y="225579"/>
                  <a:pt x="3499111" y="276477"/>
                </a:cubicBezTo>
                <a:cubicBezTo>
                  <a:pt x="3448212" y="327375"/>
                  <a:pt x="3365690" y="327375"/>
                  <a:pt x="3314793" y="276477"/>
                </a:cubicBezTo>
                <a:cubicBezTo>
                  <a:pt x="3263894" y="225579"/>
                  <a:pt x="3263894" y="143057"/>
                  <a:pt x="3314793" y="92159"/>
                </a:cubicBezTo>
                <a:close/>
                <a:moveTo>
                  <a:pt x="4226081" y="1"/>
                </a:moveTo>
                <a:lnTo>
                  <a:pt x="4318241" y="92159"/>
                </a:lnTo>
                <a:cubicBezTo>
                  <a:pt x="4369138" y="143057"/>
                  <a:pt x="4369138" y="225579"/>
                  <a:pt x="4318241" y="276477"/>
                </a:cubicBezTo>
                <a:cubicBezTo>
                  <a:pt x="4267342" y="327375"/>
                  <a:pt x="4184820" y="327375"/>
                  <a:pt x="4133922" y="276477"/>
                </a:cubicBezTo>
                <a:cubicBezTo>
                  <a:pt x="4083024" y="225579"/>
                  <a:pt x="4083024" y="143057"/>
                  <a:pt x="4133922" y="92159"/>
                </a:cubicBezTo>
                <a:close/>
                <a:moveTo>
                  <a:pt x="5045230" y="1"/>
                </a:moveTo>
                <a:lnTo>
                  <a:pt x="5137389" y="92159"/>
                </a:lnTo>
                <a:cubicBezTo>
                  <a:pt x="5188288" y="143057"/>
                  <a:pt x="5188288" y="225579"/>
                  <a:pt x="5137389" y="276477"/>
                </a:cubicBezTo>
                <a:cubicBezTo>
                  <a:pt x="5086491" y="327375"/>
                  <a:pt x="5003970" y="327375"/>
                  <a:pt x="4953072" y="276477"/>
                </a:cubicBezTo>
                <a:cubicBezTo>
                  <a:pt x="4902174" y="225579"/>
                  <a:pt x="4902174" y="143057"/>
                  <a:pt x="4953072" y="92159"/>
                </a:cubicBezTo>
                <a:close/>
                <a:moveTo>
                  <a:pt x="5864380" y="1"/>
                </a:moveTo>
                <a:lnTo>
                  <a:pt x="5956539" y="92159"/>
                </a:lnTo>
                <a:cubicBezTo>
                  <a:pt x="6007437" y="143057"/>
                  <a:pt x="6007437" y="225579"/>
                  <a:pt x="5956539" y="276477"/>
                </a:cubicBezTo>
                <a:cubicBezTo>
                  <a:pt x="5905641" y="327375"/>
                  <a:pt x="5823119" y="327375"/>
                  <a:pt x="5772221" y="276477"/>
                </a:cubicBezTo>
                <a:cubicBezTo>
                  <a:pt x="5721322" y="225579"/>
                  <a:pt x="5721322" y="143057"/>
                  <a:pt x="5772221" y="92159"/>
                </a:cubicBezTo>
                <a:close/>
                <a:moveTo>
                  <a:pt x="6683530" y="1"/>
                </a:moveTo>
                <a:lnTo>
                  <a:pt x="6775689" y="92159"/>
                </a:lnTo>
                <a:cubicBezTo>
                  <a:pt x="6826587" y="143057"/>
                  <a:pt x="6826587" y="225579"/>
                  <a:pt x="6775689" y="276477"/>
                </a:cubicBezTo>
                <a:cubicBezTo>
                  <a:pt x="6724791" y="327375"/>
                  <a:pt x="6642269" y="327375"/>
                  <a:pt x="6591371" y="276477"/>
                </a:cubicBezTo>
                <a:cubicBezTo>
                  <a:pt x="6540472" y="225579"/>
                  <a:pt x="6540472" y="143057"/>
                  <a:pt x="6591371" y="92159"/>
                </a:cubicBezTo>
                <a:close/>
                <a:moveTo>
                  <a:pt x="7502680" y="1"/>
                </a:moveTo>
                <a:lnTo>
                  <a:pt x="7594839" y="92159"/>
                </a:lnTo>
                <a:cubicBezTo>
                  <a:pt x="7645737" y="143057"/>
                  <a:pt x="7645737" y="225579"/>
                  <a:pt x="7594839" y="276477"/>
                </a:cubicBezTo>
                <a:cubicBezTo>
                  <a:pt x="7543941" y="327375"/>
                  <a:pt x="7461419" y="327375"/>
                  <a:pt x="7410521" y="276477"/>
                </a:cubicBezTo>
                <a:cubicBezTo>
                  <a:pt x="7359622" y="225579"/>
                  <a:pt x="7359622" y="143057"/>
                  <a:pt x="7410521" y="92159"/>
                </a:cubicBezTo>
                <a:close/>
                <a:moveTo>
                  <a:pt x="8321829" y="1"/>
                </a:moveTo>
                <a:lnTo>
                  <a:pt x="8413989" y="92159"/>
                </a:lnTo>
                <a:cubicBezTo>
                  <a:pt x="8464887" y="143057"/>
                  <a:pt x="8464887" y="225579"/>
                  <a:pt x="8413989" y="276477"/>
                </a:cubicBezTo>
                <a:cubicBezTo>
                  <a:pt x="8363091" y="327375"/>
                  <a:pt x="8280568" y="327375"/>
                  <a:pt x="8229670" y="276477"/>
                </a:cubicBezTo>
                <a:cubicBezTo>
                  <a:pt x="8178772" y="225579"/>
                  <a:pt x="8178772" y="143057"/>
                  <a:pt x="8229670" y="92159"/>
                </a:cubicBezTo>
                <a:close/>
                <a:moveTo>
                  <a:pt x="9140979" y="0"/>
                </a:moveTo>
                <a:lnTo>
                  <a:pt x="9233139" y="92159"/>
                </a:lnTo>
                <a:cubicBezTo>
                  <a:pt x="9284037" y="143057"/>
                  <a:pt x="9284037" y="225579"/>
                  <a:pt x="9233139" y="276477"/>
                </a:cubicBezTo>
                <a:cubicBezTo>
                  <a:pt x="9182241" y="327375"/>
                  <a:pt x="9099718" y="327375"/>
                  <a:pt x="9048820" y="276477"/>
                </a:cubicBezTo>
                <a:cubicBezTo>
                  <a:pt x="8997922" y="225579"/>
                  <a:pt x="8997922" y="143057"/>
                  <a:pt x="9048820" y="92159"/>
                </a:cubicBezTo>
                <a:close/>
                <a:moveTo>
                  <a:pt x="9960129" y="0"/>
                </a:moveTo>
                <a:lnTo>
                  <a:pt x="10052289" y="92159"/>
                </a:lnTo>
                <a:cubicBezTo>
                  <a:pt x="10103187" y="143057"/>
                  <a:pt x="10103187" y="225579"/>
                  <a:pt x="10052289" y="276477"/>
                </a:cubicBezTo>
                <a:cubicBezTo>
                  <a:pt x="10001391" y="327375"/>
                  <a:pt x="9918868" y="327375"/>
                  <a:pt x="9867970" y="276477"/>
                </a:cubicBezTo>
                <a:cubicBezTo>
                  <a:pt x="9817072" y="225579"/>
                  <a:pt x="9817072" y="143057"/>
                  <a:pt x="9867970" y="92159"/>
                </a:cubicBezTo>
                <a:close/>
                <a:moveTo>
                  <a:pt x="10779279" y="0"/>
                </a:moveTo>
                <a:lnTo>
                  <a:pt x="10871439" y="92159"/>
                </a:lnTo>
                <a:cubicBezTo>
                  <a:pt x="10922337" y="143057"/>
                  <a:pt x="10922337" y="225578"/>
                  <a:pt x="10871439" y="276477"/>
                </a:cubicBezTo>
                <a:cubicBezTo>
                  <a:pt x="10820541" y="327375"/>
                  <a:pt x="10738018" y="327375"/>
                  <a:pt x="10687120" y="276477"/>
                </a:cubicBezTo>
                <a:cubicBezTo>
                  <a:pt x="10636222" y="225578"/>
                  <a:pt x="10636222" y="143057"/>
                  <a:pt x="10687120" y="92159"/>
                </a:cubicBezTo>
                <a:close/>
              </a:path>
            </a:pathLst>
          </a:cu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solidFill>
                <a:prstClr val="white"/>
              </a:solidFill>
            </a:endParaRPr>
          </a:p>
        </p:txBody>
      </p:sp>
      <p:sp>
        <p:nvSpPr>
          <p:cNvPr id="3" name="직사각형 2"/>
          <p:cNvSpPr/>
          <p:nvPr/>
        </p:nvSpPr>
        <p:spPr>
          <a:xfrm>
            <a:off x="845898" y="788015"/>
            <a:ext cx="10664638" cy="5551844"/>
          </a:xfrm>
          <a:custGeom>
            <a:avLst/>
            <a:gdLst>
              <a:gd name="connsiteX0" fmla="*/ 0 w 10016174"/>
              <a:gd name="connsiteY0" fmla="*/ 0 h 5363029"/>
              <a:gd name="connsiteX1" fmla="*/ 10016174 w 10016174"/>
              <a:gd name="connsiteY1" fmla="*/ 0 h 5363029"/>
              <a:gd name="connsiteX2" fmla="*/ 10016174 w 10016174"/>
              <a:gd name="connsiteY2" fmla="*/ 5363029 h 5363029"/>
              <a:gd name="connsiteX3" fmla="*/ 0 w 10016174"/>
              <a:gd name="connsiteY3" fmla="*/ 5363029 h 5363029"/>
              <a:gd name="connsiteX4" fmla="*/ 0 w 10016174"/>
              <a:gd name="connsiteY4" fmla="*/ 0 h 5363029"/>
              <a:gd name="connsiteX0" fmla="*/ 28575 w 10016174"/>
              <a:gd name="connsiteY0" fmla="*/ 981075 h 5363029"/>
              <a:gd name="connsiteX1" fmla="*/ 10016174 w 10016174"/>
              <a:gd name="connsiteY1" fmla="*/ 0 h 5363029"/>
              <a:gd name="connsiteX2" fmla="*/ 10016174 w 10016174"/>
              <a:gd name="connsiteY2" fmla="*/ 5363029 h 5363029"/>
              <a:gd name="connsiteX3" fmla="*/ 0 w 10016174"/>
              <a:gd name="connsiteY3" fmla="*/ 5363029 h 5363029"/>
              <a:gd name="connsiteX4" fmla="*/ 28575 w 10016174"/>
              <a:gd name="connsiteY4" fmla="*/ 981075 h 5363029"/>
              <a:gd name="connsiteX0" fmla="*/ 28575 w 10016174"/>
              <a:gd name="connsiteY0" fmla="*/ 981075 h 5363029"/>
              <a:gd name="connsiteX1" fmla="*/ 10016174 w 10016174"/>
              <a:gd name="connsiteY1" fmla="*/ 0 h 5363029"/>
              <a:gd name="connsiteX2" fmla="*/ 10016174 w 10016174"/>
              <a:gd name="connsiteY2" fmla="*/ 5363029 h 5363029"/>
              <a:gd name="connsiteX3" fmla="*/ 0 w 10016174"/>
              <a:gd name="connsiteY3" fmla="*/ 5363029 h 5363029"/>
              <a:gd name="connsiteX4" fmla="*/ 28575 w 10016174"/>
              <a:gd name="connsiteY4" fmla="*/ 981075 h 5363029"/>
              <a:gd name="connsiteX0" fmla="*/ 28575 w 10016174"/>
              <a:gd name="connsiteY0" fmla="*/ 1169890 h 5551844"/>
              <a:gd name="connsiteX1" fmla="*/ 10016174 w 10016174"/>
              <a:gd name="connsiteY1" fmla="*/ 188815 h 5551844"/>
              <a:gd name="connsiteX2" fmla="*/ 10016174 w 10016174"/>
              <a:gd name="connsiteY2" fmla="*/ 5551844 h 5551844"/>
              <a:gd name="connsiteX3" fmla="*/ 0 w 10016174"/>
              <a:gd name="connsiteY3" fmla="*/ 5551844 h 5551844"/>
              <a:gd name="connsiteX4" fmla="*/ 28575 w 10016174"/>
              <a:gd name="connsiteY4" fmla="*/ 1169890 h 5551844"/>
              <a:gd name="connsiteX0" fmla="*/ 28575 w 10016174"/>
              <a:gd name="connsiteY0" fmla="*/ 1169890 h 5551844"/>
              <a:gd name="connsiteX1" fmla="*/ 10016174 w 10016174"/>
              <a:gd name="connsiteY1" fmla="*/ 188815 h 5551844"/>
              <a:gd name="connsiteX2" fmla="*/ 10016174 w 10016174"/>
              <a:gd name="connsiteY2" fmla="*/ 5551844 h 5551844"/>
              <a:gd name="connsiteX3" fmla="*/ 0 w 10016174"/>
              <a:gd name="connsiteY3" fmla="*/ 5551844 h 5551844"/>
              <a:gd name="connsiteX4" fmla="*/ 28575 w 10016174"/>
              <a:gd name="connsiteY4" fmla="*/ 1169890 h 5551844"/>
              <a:gd name="connsiteX0" fmla="*/ 28575 w 10016174"/>
              <a:gd name="connsiteY0" fmla="*/ 1169890 h 5551844"/>
              <a:gd name="connsiteX1" fmla="*/ 10016174 w 10016174"/>
              <a:gd name="connsiteY1" fmla="*/ 188815 h 5551844"/>
              <a:gd name="connsiteX2" fmla="*/ 10016174 w 10016174"/>
              <a:gd name="connsiteY2" fmla="*/ 5551844 h 5551844"/>
              <a:gd name="connsiteX3" fmla="*/ 0 w 10016174"/>
              <a:gd name="connsiteY3" fmla="*/ 5551844 h 5551844"/>
              <a:gd name="connsiteX4" fmla="*/ 28575 w 10016174"/>
              <a:gd name="connsiteY4" fmla="*/ 1169890 h 5551844"/>
              <a:gd name="connsiteX0" fmla="*/ 28575 w 10016174"/>
              <a:gd name="connsiteY0" fmla="*/ 1169890 h 5551844"/>
              <a:gd name="connsiteX1" fmla="*/ 10016174 w 10016174"/>
              <a:gd name="connsiteY1" fmla="*/ 188815 h 5551844"/>
              <a:gd name="connsiteX2" fmla="*/ 10016174 w 10016174"/>
              <a:gd name="connsiteY2" fmla="*/ 5551844 h 5551844"/>
              <a:gd name="connsiteX3" fmla="*/ 0 w 10016174"/>
              <a:gd name="connsiteY3" fmla="*/ 5551844 h 5551844"/>
              <a:gd name="connsiteX4" fmla="*/ 28575 w 10016174"/>
              <a:gd name="connsiteY4" fmla="*/ 1169890 h 555184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016174" h="5551844">
                <a:moveTo>
                  <a:pt x="28575" y="1169890"/>
                </a:moveTo>
                <a:cubicBezTo>
                  <a:pt x="3376825" y="-300135"/>
                  <a:pt x="6629824" y="-65185"/>
                  <a:pt x="10016174" y="188815"/>
                </a:cubicBezTo>
                <a:lnTo>
                  <a:pt x="10016174" y="5551844"/>
                </a:lnTo>
                <a:cubicBezTo>
                  <a:pt x="6706024" y="4866044"/>
                  <a:pt x="3100600" y="4942244"/>
                  <a:pt x="0" y="5551844"/>
                </a:cubicBezTo>
                <a:lnTo>
                  <a:pt x="28575" y="1169890"/>
                </a:lnTo>
                <a:close/>
              </a:path>
            </a:pathLst>
          </a:custGeom>
          <a:solidFill>
            <a:schemeClr val="bg1"/>
          </a:solidFill>
          <a:ln w="133350">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tIns="1044000" rtlCol="0" anchor="t"/>
          <a:lstStyle/>
          <a:p>
            <a:pPr algn="ctr" latinLnBrk="0">
              <a:lnSpc>
                <a:spcPct val="150000"/>
              </a:lnSpc>
              <a:defRPr/>
            </a:pPr>
            <a:r>
              <a:rPr lang="zh-TW" altLang="en-US" sz="4400" b="1" kern="0" dirty="0" smtClean="0">
                <a:solidFill>
                  <a:prstClr val="black">
                    <a:lumMod val="85000"/>
                    <a:lumOff val="15000"/>
                  </a:prstClr>
                </a:solidFill>
                <a:latin typeface="微軟正黑體" panose="020B0604030504040204" pitchFamily="34" charset="-120"/>
                <a:ea typeface="微軟正黑體" panose="020B0604030504040204" pitchFamily="34" charset="-120"/>
              </a:rPr>
              <a:t>車</a:t>
            </a:r>
            <a:r>
              <a:rPr lang="zh-TW" altLang="en-US" sz="4400" b="1" kern="0" dirty="0">
                <a:solidFill>
                  <a:prstClr val="black">
                    <a:lumMod val="85000"/>
                    <a:lumOff val="15000"/>
                  </a:prstClr>
                </a:solidFill>
                <a:latin typeface="微軟正黑體" panose="020B0604030504040204" pitchFamily="34" charset="-120"/>
                <a:ea typeface="微軟正黑體" panose="020B0604030504040204" pitchFamily="34" charset="-120"/>
              </a:rPr>
              <a:t>道維持</a:t>
            </a:r>
            <a:r>
              <a:rPr lang="zh-TW" altLang="en-US" sz="4400" b="1" kern="0" dirty="0" smtClean="0">
                <a:solidFill>
                  <a:prstClr val="black">
                    <a:lumMod val="85000"/>
                    <a:lumOff val="15000"/>
                  </a:prstClr>
                </a:solidFill>
                <a:latin typeface="微軟正黑體" panose="020B0604030504040204" pitchFamily="34" charset="-120"/>
                <a:ea typeface="微軟正黑體" panose="020B0604030504040204" pitchFamily="34" charset="-120"/>
              </a:rPr>
              <a:t>輔助</a:t>
            </a:r>
            <a:r>
              <a:rPr lang="zh-TW" altLang="en-US" sz="4400" b="1" kern="0" dirty="0">
                <a:solidFill>
                  <a:prstClr val="black">
                    <a:lumMod val="85000"/>
                    <a:lumOff val="15000"/>
                  </a:prstClr>
                </a:solidFill>
                <a:latin typeface="微軟正黑體" panose="020B0604030504040204" pitchFamily="34" charset="-120"/>
                <a:ea typeface="微軟正黑體" panose="020B0604030504040204" pitchFamily="34" charset="-120"/>
              </a:rPr>
              <a:t>系統的行為適應</a:t>
            </a:r>
            <a:r>
              <a:rPr lang="zh-TW" altLang="en-US" sz="4400" b="1" kern="0" dirty="0" smtClean="0">
                <a:solidFill>
                  <a:prstClr val="black">
                    <a:lumMod val="85000"/>
                    <a:lumOff val="15000"/>
                  </a:prstClr>
                </a:solidFill>
                <a:latin typeface="微軟正黑體" panose="020B0604030504040204" pitchFamily="34" charset="-120"/>
                <a:ea typeface="微軟正黑體" panose="020B0604030504040204" pitchFamily="34" charset="-120"/>
              </a:rPr>
              <a:t>：</a:t>
            </a:r>
            <a:endParaRPr lang="en-US" altLang="zh-TW" sz="4400" b="1" kern="0" dirty="0" smtClean="0">
              <a:solidFill>
                <a:prstClr val="black">
                  <a:lumMod val="85000"/>
                  <a:lumOff val="15000"/>
                </a:prstClr>
              </a:solidFill>
              <a:latin typeface="微軟正黑體" panose="020B0604030504040204" pitchFamily="34" charset="-120"/>
              <a:ea typeface="微軟正黑體" panose="020B0604030504040204" pitchFamily="34" charset="-120"/>
            </a:endParaRPr>
          </a:p>
          <a:p>
            <a:pPr algn="ctr" latinLnBrk="0">
              <a:lnSpc>
                <a:spcPct val="150000"/>
              </a:lnSpc>
              <a:defRPr/>
            </a:pPr>
            <a:r>
              <a:rPr lang="zh-TW" altLang="en-US" sz="4400" b="1" kern="0" dirty="0">
                <a:solidFill>
                  <a:prstClr val="black">
                    <a:lumMod val="85000"/>
                    <a:lumOff val="15000"/>
                  </a:prstClr>
                </a:solidFill>
                <a:latin typeface="微軟正黑體" panose="020B0604030504040204" pitchFamily="34" charset="-120"/>
                <a:ea typeface="微軟正黑體" panose="020B0604030504040204" pitchFamily="34" charset="-120"/>
              </a:rPr>
              <a:t>使用</a:t>
            </a:r>
            <a:r>
              <a:rPr lang="zh-TW" altLang="en-US" sz="4400" b="1" kern="0" dirty="0" smtClean="0">
                <a:solidFill>
                  <a:prstClr val="black">
                    <a:lumMod val="85000"/>
                    <a:lumOff val="15000"/>
                  </a:prstClr>
                </a:solidFill>
                <a:latin typeface="微軟正黑體" panose="020B0604030504040204" pitchFamily="34" charset="-120"/>
                <a:ea typeface="微軟正黑體" panose="020B0604030504040204" pitchFamily="34" charset="-120"/>
              </a:rPr>
              <a:t>和使用後的</a:t>
            </a:r>
            <a:r>
              <a:rPr lang="zh-TW" altLang="en-US" sz="4400" b="1" kern="0" dirty="0">
                <a:solidFill>
                  <a:prstClr val="black">
                    <a:lumMod val="85000"/>
                    <a:lumOff val="15000"/>
                  </a:prstClr>
                </a:solidFill>
                <a:latin typeface="微軟正黑體" panose="020B0604030504040204" pitchFamily="34" charset="-120"/>
                <a:ea typeface="微軟正黑體" panose="020B0604030504040204" pitchFamily="34" charset="-120"/>
              </a:rPr>
              <a:t>影響</a:t>
            </a:r>
            <a:endParaRPr lang="en-US" altLang="zh-TW" sz="4400" b="1" kern="0" dirty="0" smtClean="0">
              <a:solidFill>
                <a:prstClr val="black">
                  <a:lumMod val="85000"/>
                  <a:lumOff val="15000"/>
                </a:prstClr>
              </a:solidFill>
              <a:latin typeface="微軟正黑體" panose="020B0604030504040204" pitchFamily="34" charset="-120"/>
              <a:ea typeface="微軟正黑體" panose="020B0604030504040204" pitchFamily="34" charset="-120"/>
            </a:endParaRPr>
          </a:p>
          <a:p>
            <a:pPr latinLnBrk="0">
              <a:lnSpc>
                <a:spcPct val="150000"/>
              </a:lnSpc>
              <a:defRPr/>
            </a:pPr>
            <a:r>
              <a:rPr lang="zh-TW" altLang="en-US" sz="1600" dirty="0" smtClean="0">
                <a:solidFill>
                  <a:schemeClr val="tx1"/>
                </a:solidFill>
              </a:rPr>
              <a:t>       </a:t>
            </a:r>
            <a:r>
              <a:rPr lang="en-US" altLang="zh-TW" sz="1600" dirty="0" smtClean="0">
                <a:solidFill>
                  <a:schemeClr val="tx1"/>
                </a:solidFill>
              </a:rPr>
              <a:t>Behavioral </a:t>
            </a:r>
            <a:r>
              <a:rPr lang="en-US" altLang="zh-TW" sz="1600" dirty="0">
                <a:solidFill>
                  <a:schemeClr val="tx1"/>
                </a:solidFill>
              </a:rPr>
              <a:t>adaptations to lane keeping systems: Effects of exposure and withdrawal</a:t>
            </a:r>
            <a:r>
              <a:rPr lang="en-US" altLang="zh-TW" sz="1600" dirty="0" smtClean="0">
                <a:solidFill>
                  <a:schemeClr val="tx1"/>
                </a:solidFill>
              </a:rPr>
              <a:t>.</a:t>
            </a:r>
          </a:p>
          <a:p>
            <a:pPr latinLnBrk="0">
              <a:lnSpc>
                <a:spcPct val="150000"/>
              </a:lnSpc>
              <a:defRPr/>
            </a:pPr>
            <a:r>
              <a:rPr lang="zh-TW" altLang="en-US" sz="1600" kern="0" dirty="0" smtClean="0">
                <a:solidFill>
                  <a:schemeClr val="tx1"/>
                </a:solidFill>
                <a:latin typeface="微軟正黑體" panose="020B0604030504040204" pitchFamily="34" charset="-120"/>
                <a:ea typeface="微軟正黑體" panose="020B0604030504040204" pitchFamily="34" charset="-120"/>
              </a:rPr>
              <a:t>        作者：</a:t>
            </a:r>
            <a:r>
              <a:rPr lang="en-US" altLang="zh-TW" sz="1600" dirty="0">
                <a:solidFill>
                  <a:schemeClr val="tx1"/>
                </a:solidFill>
              </a:rPr>
              <a:t>Miller, E. E., &amp; Boyle, L. N. (2019). </a:t>
            </a:r>
            <a:endParaRPr lang="en-US" altLang="ko-KR" sz="1600" kern="0" dirty="0" smtClean="0">
              <a:solidFill>
                <a:schemeClr val="tx1"/>
              </a:solidFill>
              <a:latin typeface="微軟正黑體" panose="020B0604030504040204" pitchFamily="34" charset="-120"/>
              <a:ea typeface="微軟正黑體" panose="020B0604030504040204" pitchFamily="34" charset="-120"/>
            </a:endParaRPr>
          </a:p>
          <a:p>
            <a:r>
              <a:rPr lang="zh-TW" altLang="en-US" sz="1600" kern="0" dirty="0" smtClean="0">
                <a:solidFill>
                  <a:schemeClr val="tx1"/>
                </a:solidFill>
                <a:latin typeface="微軟正黑體" panose="020B0604030504040204" pitchFamily="34" charset="-120"/>
                <a:ea typeface="微軟正黑體" panose="020B0604030504040204" pitchFamily="34" charset="-120"/>
              </a:rPr>
              <a:t>        期刊：</a:t>
            </a:r>
            <a:r>
              <a:rPr lang="en-US" altLang="zh-TW" sz="1600" i="1" dirty="0">
                <a:solidFill>
                  <a:schemeClr val="tx1"/>
                </a:solidFill>
              </a:rPr>
              <a:t> Human factors</a:t>
            </a:r>
            <a:r>
              <a:rPr lang="en-US" altLang="zh-TW" sz="1600" dirty="0">
                <a:solidFill>
                  <a:schemeClr val="tx1"/>
                </a:solidFill>
              </a:rPr>
              <a:t>, </a:t>
            </a:r>
            <a:r>
              <a:rPr lang="en-US" altLang="zh-TW" sz="1600" i="1" dirty="0">
                <a:solidFill>
                  <a:schemeClr val="tx1"/>
                </a:solidFill>
              </a:rPr>
              <a:t>61</a:t>
            </a:r>
            <a:r>
              <a:rPr lang="en-US" altLang="zh-TW" sz="1600" dirty="0">
                <a:solidFill>
                  <a:schemeClr val="tx1"/>
                </a:solidFill>
              </a:rPr>
              <a:t>(1), 152-164.</a:t>
            </a:r>
            <a:endParaRPr lang="zh-TW" altLang="en-US" sz="1600" dirty="0"/>
          </a:p>
          <a:p>
            <a:pPr marL="360000" latinLnBrk="0">
              <a:lnSpc>
                <a:spcPct val="150000"/>
              </a:lnSpc>
              <a:defRPr/>
            </a:pPr>
            <a:r>
              <a:rPr lang="en-US" altLang="zh-TW" sz="1600" dirty="0" smtClean="0">
                <a:solidFill>
                  <a:schemeClr val="tx1"/>
                </a:solidFill>
                <a:latin typeface="微軟正黑體" panose="020B0604030504040204" pitchFamily="34" charset="-120"/>
                <a:ea typeface="微軟正黑體" panose="020B0604030504040204" pitchFamily="34" charset="-120"/>
              </a:rPr>
              <a:t>Keywords</a:t>
            </a:r>
            <a:r>
              <a:rPr lang="zh-TW" altLang="en-US" sz="1600" dirty="0" smtClean="0">
                <a:solidFill>
                  <a:schemeClr val="tx1"/>
                </a:solidFill>
                <a:latin typeface="微軟正黑體" panose="020B0604030504040204" pitchFamily="34" charset="-120"/>
                <a:ea typeface="微軟正黑體" panose="020B0604030504040204" pitchFamily="34" charset="-120"/>
              </a:rPr>
              <a:t>：駕駛員行為、車輛自動化、人</a:t>
            </a:r>
            <a:r>
              <a:rPr lang="en-US" altLang="zh-TW" sz="1600" dirty="0">
                <a:solidFill>
                  <a:schemeClr val="tx1"/>
                </a:solidFill>
                <a:latin typeface="微軟正黑體" panose="020B0604030504040204" pitchFamily="34" charset="-120"/>
                <a:ea typeface="微軟正黑體" panose="020B0604030504040204" pitchFamily="34" charset="-120"/>
              </a:rPr>
              <a:t>-</a:t>
            </a:r>
            <a:r>
              <a:rPr lang="zh-TW" altLang="en-US" sz="1600" dirty="0">
                <a:solidFill>
                  <a:schemeClr val="tx1"/>
                </a:solidFill>
                <a:latin typeface="微軟正黑體" panose="020B0604030504040204" pitchFamily="34" charset="-120"/>
                <a:ea typeface="微軟正黑體" panose="020B0604030504040204" pitchFamily="34" charset="-120"/>
              </a:rPr>
              <a:t>機</a:t>
            </a:r>
            <a:r>
              <a:rPr lang="zh-TW" altLang="en-US" sz="1600" dirty="0" smtClean="0">
                <a:solidFill>
                  <a:schemeClr val="tx1"/>
                </a:solidFill>
                <a:latin typeface="微軟正黑體" panose="020B0604030504040204" pitchFamily="34" charset="-120"/>
                <a:ea typeface="微軟正黑體" panose="020B0604030504040204" pitchFamily="34" charset="-120"/>
              </a:rPr>
              <a:t>交互、對</a:t>
            </a:r>
            <a:r>
              <a:rPr lang="zh-TW" altLang="en-US" sz="1600" dirty="0">
                <a:solidFill>
                  <a:schemeClr val="tx1"/>
                </a:solidFill>
                <a:latin typeface="微軟正黑體" panose="020B0604030504040204" pitchFamily="34" charset="-120"/>
                <a:ea typeface="微軟正黑體" panose="020B0604030504040204" pitchFamily="34" charset="-120"/>
              </a:rPr>
              <a:t>自動化的信任，態勢感知</a:t>
            </a:r>
            <a:r>
              <a:rPr lang="zh-TW" altLang="en-US" sz="1200" kern="0" dirty="0">
                <a:solidFill>
                  <a:prstClr val="black">
                    <a:lumMod val="85000"/>
                    <a:lumOff val="15000"/>
                  </a:prstClr>
                </a:solidFill>
                <a:latin typeface="微軟正黑體" panose="020B0604030504040204" pitchFamily="34" charset="-120"/>
                <a:ea typeface="微軟正黑體" panose="020B0604030504040204" pitchFamily="34" charset="-120"/>
              </a:rPr>
              <a:t>　　　　　　　　　　　　　　　　　　　　　　　　　　　　　　　　　　　　　</a:t>
            </a:r>
            <a:r>
              <a:rPr lang="zh-TW" altLang="en-US" sz="1200" kern="0" dirty="0" smtClean="0">
                <a:solidFill>
                  <a:prstClr val="black">
                    <a:lumMod val="85000"/>
                    <a:lumOff val="15000"/>
                  </a:prstClr>
                </a:solidFill>
                <a:latin typeface="微軟正黑體" panose="020B0604030504040204" pitchFamily="34" charset="-120"/>
                <a:ea typeface="微軟正黑體" panose="020B0604030504040204" pitchFamily="34" charset="-120"/>
              </a:rPr>
              <a:t>　</a:t>
            </a:r>
            <a:endParaRPr lang="en-US" altLang="zh-TW" sz="1200" kern="0" dirty="0">
              <a:solidFill>
                <a:prstClr val="black">
                  <a:lumMod val="85000"/>
                  <a:lumOff val="15000"/>
                </a:prstClr>
              </a:solidFill>
              <a:latin typeface="微軟正黑體" panose="020B0604030504040204" pitchFamily="34" charset="-120"/>
              <a:ea typeface="微軟正黑體" panose="020B0604030504040204" pitchFamily="34" charset="-120"/>
            </a:endParaRPr>
          </a:p>
          <a:p>
            <a:pPr algn="ctr" latinLnBrk="0">
              <a:lnSpc>
                <a:spcPct val="150000"/>
              </a:lnSpc>
              <a:defRPr/>
            </a:pPr>
            <a:r>
              <a:rPr lang="zh-TW" altLang="en-US" sz="1200" kern="0" dirty="0">
                <a:solidFill>
                  <a:prstClr val="black">
                    <a:lumMod val="85000"/>
                    <a:lumOff val="15000"/>
                  </a:prstClr>
                </a:solidFill>
                <a:latin typeface="微軟正黑體" panose="020B0604030504040204" pitchFamily="34" charset="-120"/>
                <a:ea typeface="微軟正黑體" panose="020B0604030504040204" pitchFamily="34" charset="-120"/>
              </a:rPr>
              <a:t>　　　　　　　　　　　　　　　　　　　　　　　　　　　　　　　　　　　　　　　</a:t>
            </a:r>
            <a:r>
              <a:rPr lang="zh-TW" altLang="en-US" sz="1400" kern="0" dirty="0">
                <a:solidFill>
                  <a:prstClr val="black">
                    <a:lumMod val="85000"/>
                    <a:lumOff val="15000"/>
                  </a:prstClr>
                </a:solidFill>
                <a:latin typeface="微軟正黑體" panose="020B0604030504040204" pitchFamily="34" charset="-120"/>
                <a:ea typeface="微軟正黑體" panose="020B0604030504040204" pitchFamily="34" charset="-120"/>
              </a:rPr>
              <a:t>報告者</a:t>
            </a:r>
            <a:r>
              <a:rPr lang="zh-TW" altLang="en-US" sz="1400" kern="0" dirty="0" smtClean="0">
                <a:solidFill>
                  <a:prstClr val="black">
                    <a:lumMod val="85000"/>
                    <a:lumOff val="15000"/>
                  </a:prstClr>
                </a:solidFill>
                <a:latin typeface="微軟正黑體" panose="020B0604030504040204" pitchFamily="34" charset="-120"/>
                <a:ea typeface="微軟正黑體" panose="020B0604030504040204" pitchFamily="34" charset="-120"/>
              </a:rPr>
              <a:t>：</a:t>
            </a:r>
            <a:r>
              <a:rPr lang="zh-TW" altLang="en-US" sz="1400" kern="0" dirty="0">
                <a:solidFill>
                  <a:prstClr val="black">
                    <a:lumMod val="85000"/>
                    <a:lumOff val="15000"/>
                  </a:prstClr>
                </a:solidFill>
                <a:latin typeface="微軟正黑體" panose="020B0604030504040204" pitchFamily="34" charset="-120"/>
                <a:ea typeface="微軟正黑體" panose="020B0604030504040204" pitchFamily="34" charset="-120"/>
              </a:rPr>
              <a:t>林俊佑</a:t>
            </a:r>
            <a:endParaRPr lang="en-US" altLang="ko-KR" sz="1200" kern="0" dirty="0">
              <a:solidFill>
                <a:prstClr val="black">
                  <a:lumMod val="85000"/>
                  <a:lumOff val="15000"/>
                </a:prstClr>
              </a:solidFill>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33496400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8" fill="hold" nodeType="withEffect">
                                  <p:stCondLst>
                                    <p:cond delay="0"/>
                                  </p:stCondLst>
                                  <p:childTnLst>
                                    <p:set>
                                      <p:cBhvr>
                                        <p:cTn id="6" dur="1" fill="hold">
                                          <p:stCondLst>
                                            <p:cond delay="0"/>
                                          </p:stCondLst>
                                        </p:cTn>
                                        <p:tgtEl>
                                          <p:spTgt spid="170"/>
                                        </p:tgtEl>
                                        <p:attrNameLst>
                                          <p:attrName>style.visibility</p:attrName>
                                        </p:attrNameLst>
                                      </p:cBhvr>
                                      <p:to>
                                        <p:strVal val="visible"/>
                                      </p:to>
                                    </p:set>
                                    <p:anim calcmode="lin" valueType="num">
                                      <p:cBhvr additive="base">
                                        <p:cTn id="7" dur="500"/>
                                        <p:tgtEl>
                                          <p:spTgt spid="170"/>
                                        </p:tgtEl>
                                        <p:attrNameLst>
                                          <p:attrName>ppt_x</p:attrName>
                                        </p:attrNameLst>
                                      </p:cBhvr>
                                      <p:tavLst>
                                        <p:tav tm="0">
                                          <p:val>
                                            <p:strVal val="#ppt_x-#ppt_w*1.125000"/>
                                          </p:val>
                                        </p:tav>
                                        <p:tav tm="100000">
                                          <p:val>
                                            <p:strVal val="#ppt_x"/>
                                          </p:val>
                                        </p:tav>
                                      </p:tavLst>
                                    </p:anim>
                                    <p:animEffect transition="in" filter="wipe(right)">
                                      <p:cBhvr>
                                        <p:cTn id="8" dur="500"/>
                                        <p:tgtEl>
                                          <p:spTgt spid="170"/>
                                        </p:tgtEl>
                                      </p:cBhvr>
                                    </p:animEffect>
                                  </p:childTnLst>
                                </p:cTn>
                              </p:par>
                              <p:par>
                                <p:cTn id="9" presetID="44" presetClass="path" presetSubtype="0" accel="50000" decel="50000" fill="hold" nodeType="withEffect">
                                  <p:stCondLst>
                                    <p:cond delay="1000"/>
                                  </p:stCondLst>
                                  <p:childTnLst>
                                    <p:animMotion origin="layout" path="M 0.14466 0.0257 L 0.3608 -0.06851 C 0.40599 -0.08842 0.47864 -0.10486 0.54101 -0.11319 C 0.6039 -0.12152 0.66679 -0.11898 0.73659 -0.11851 C 0.82356 -0.1037 0.87695 -0.09768 0.94961 -0.0662 " pathEditMode="relative" rAng="0" ptsTypes="AAAAA">
                                      <p:cBhvr>
                                        <p:cTn id="10" dur="2000" fill="hold"/>
                                        <p:tgtEl>
                                          <p:spTgt spid="170"/>
                                        </p:tgtEl>
                                        <p:attrNameLst>
                                          <p:attrName>ppt_x</p:attrName>
                                          <p:attrName>ppt_y</p:attrName>
                                        </p:attrNameLst>
                                      </p:cBhvr>
                                      <p:rCtr x="40247" y="-7269"/>
                                    </p:animMotion>
                                  </p:childTnLst>
                                </p:cTn>
                              </p:par>
                              <p:par>
                                <p:cTn id="11" presetID="22" presetClass="entr" presetSubtype="8" fill="hold" grpId="0" nodeType="withEffect">
                                  <p:stCondLst>
                                    <p:cond delay="1000"/>
                                  </p:stCondLst>
                                  <p:childTnLst>
                                    <p:set>
                                      <p:cBhvr>
                                        <p:cTn id="12" dur="1" fill="hold">
                                          <p:stCondLst>
                                            <p:cond delay="0"/>
                                          </p:stCondLst>
                                        </p:cTn>
                                        <p:tgtEl>
                                          <p:spTgt spid="3"/>
                                        </p:tgtEl>
                                        <p:attrNameLst>
                                          <p:attrName>style.visibility</p:attrName>
                                        </p:attrNameLst>
                                      </p:cBhvr>
                                      <p:to>
                                        <p:strVal val="visible"/>
                                      </p:to>
                                    </p:set>
                                    <p:animEffect transition="in" filter="wipe(left)">
                                      <p:cBhvr>
                                        <p:cTn id="13"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액자 2"/>
          <p:cNvSpPr/>
          <p:nvPr/>
        </p:nvSpPr>
        <p:spPr>
          <a:xfrm>
            <a:off x="1" y="0"/>
            <a:ext cx="12191999" cy="6858000"/>
          </a:xfrm>
          <a:prstGeom prst="frame">
            <a:avLst>
              <a:gd name="adj1" fmla="val 1389"/>
            </a:avLst>
          </a:prstGeom>
          <a:solidFill>
            <a:schemeClr val="tx1">
              <a:lumMod val="85000"/>
              <a:lumOff val="15000"/>
            </a:schemeClr>
          </a:solidFill>
          <a:ln w="133350">
            <a:noFill/>
          </a:ln>
        </p:spPr>
        <p:style>
          <a:lnRef idx="2">
            <a:schemeClr val="accent1">
              <a:shade val="50000"/>
            </a:schemeClr>
          </a:lnRef>
          <a:fillRef idx="1">
            <a:schemeClr val="accent1"/>
          </a:fillRef>
          <a:effectRef idx="0">
            <a:schemeClr val="accent1"/>
          </a:effectRef>
          <a:fontRef idx="minor">
            <a:schemeClr val="lt1"/>
          </a:fontRef>
        </p:style>
        <p:txBody>
          <a:bodyPr tIns="1044000" rtlCol="0" anchor="t"/>
          <a:lstStyle/>
          <a:p>
            <a:pPr algn="ctr" latinLnBrk="0">
              <a:lnSpc>
                <a:spcPct val="150000"/>
              </a:lnSpc>
              <a:defRPr/>
            </a:pPr>
            <a:endParaRPr lang="en-US" altLang="ko-KR" sz="1200" kern="0" dirty="0">
              <a:solidFill>
                <a:prstClr val="black">
                  <a:lumMod val="85000"/>
                  <a:lumOff val="15000"/>
                </a:prstClr>
              </a:solidFill>
            </a:endParaRPr>
          </a:p>
        </p:txBody>
      </p:sp>
      <p:sp>
        <p:nvSpPr>
          <p:cNvPr id="2" name="矩形 1"/>
          <p:cNvSpPr/>
          <p:nvPr/>
        </p:nvSpPr>
        <p:spPr>
          <a:xfrm>
            <a:off x="516425" y="1065338"/>
            <a:ext cx="10837375" cy="2862322"/>
          </a:xfrm>
          <a:prstGeom prst="rect">
            <a:avLst/>
          </a:prstGeom>
        </p:spPr>
        <p:txBody>
          <a:bodyPr wrap="square">
            <a:spAutoFit/>
          </a:bodyPr>
          <a:lstStyle/>
          <a:p>
            <a:pPr marL="342900" indent="-342900">
              <a:lnSpc>
                <a:spcPct val="150000"/>
              </a:lnSpc>
              <a:buFont typeface="Arial" panose="020B0604020202020204" pitchFamily="34" charset="0"/>
              <a:buChar char="•"/>
            </a:pPr>
            <a:r>
              <a:rPr lang="zh-TW" altLang="en-US" sz="2000" dirty="0">
                <a:latin typeface="微軟正黑體" panose="020B0604030504040204" pitchFamily="34" charset="-120"/>
                <a:ea typeface="微軟正黑體" panose="020B0604030504040204" pitchFamily="34" charset="-120"/>
              </a:rPr>
              <a:t>為此研究開發了一個</a:t>
            </a:r>
            <a:r>
              <a:rPr lang="en-US" altLang="zh-TW" sz="2000" dirty="0">
                <a:latin typeface="微軟正黑體" panose="020B0604030504040204" pitchFamily="34" charset="-120"/>
                <a:ea typeface="微軟正黑體" panose="020B0604030504040204" pitchFamily="34" charset="-120"/>
              </a:rPr>
              <a:t>IVIS</a:t>
            </a:r>
            <a:r>
              <a:rPr lang="zh-TW" altLang="en-US" sz="2000" dirty="0">
                <a:latin typeface="微軟正黑體" panose="020B0604030504040204" pitchFamily="34" charset="-120"/>
                <a:ea typeface="微軟正黑體" panose="020B0604030504040204" pitchFamily="34" charset="-120"/>
              </a:rPr>
              <a:t>應用程序，以在觸摸屏上提供視覺手動分散注意力的任務</a:t>
            </a:r>
            <a:r>
              <a:rPr lang="zh-TW" altLang="en-US" sz="2000" dirty="0" smtClean="0">
                <a:latin typeface="微軟正黑體" panose="020B0604030504040204" pitchFamily="34" charset="-120"/>
                <a:ea typeface="微軟正黑體" panose="020B0604030504040204" pitchFamily="34" charset="-120"/>
              </a:rPr>
              <a:t>。</a:t>
            </a:r>
            <a:endParaRPr lang="en-US" altLang="zh-TW" sz="2000" dirty="0" smtClean="0">
              <a:latin typeface="微軟正黑體" panose="020B0604030504040204" pitchFamily="34" charset="-120"/>
              <a:ea typeface="微軟正黑體" panose="020B0604030504040204" pitchFamily="34" charset="-120"/>
            </a:endParaRPr>
          </a:p>
          <a:p>
            <a:pPr marL="342900" indent="-342900">
              <a:lnSpc>
                <a:spcPct val="150000"/>
              </a:lnSpc>
              <a:buFont typeface="Arial" panose="020B0604020202020204" pitchFamily="34" charset="0"/>
              <a:buChar char="•"/>
            </a:pPr>
            <a:r>
              <a:rPr lang="zh-TW" altLang="en-US" sz="2000" dirty="0" smtClean="0">
                <a:latin typeface="微軟正黑體" panose="020B0604030504040204" pitchFamily="34" charset="-120"/>
                <a:ea typeface="微軟正黑體" panose="020B0604030504040204" pitchFamily="34" charset="-120"/>
              </a:rPr>
              <a:t>有</a:t>
            </a:r>
            <a:r>
              <a:rPr lang="zh-TW" altLang="en-US" sz="2000" dirty="0">
                <a:latin typeface="微軟正黑體" panose="020B0604030504040204" pitchFamily="34" charset="-120"/>
                <a:ea typeface="微軟正黑體" panose="020B0604030504040204" pitchFamily="34" charset="-120"/>
              </a:rPr>
              <a:t>五種類型的任務，涉及四個難度</a:t>
            </a:r>
            <a:r>
              <a:rPr lang="zh-TW" altLang="en-US" sz="2000" dirty="0" smtClean="0">
                <a:latin typeface="微軟正黑體" panose="020B0604030504040204" pitchFamily="34" charset="-120"/>
                <a:ea typeface="微軟正黑體" panose="020B0604030504040204" pitchFamily="34" charset="-120"/>
              </a:rPr>
              <a:t>級別：聯繫</a:t>
            </a:r>
            <a:r>
              <a:rPr lang="zh-TW" altLang="en-US" sz="2000" dirty="0">
                <a:latin typeface="微軟正黑體" panose="020B0604030504040204" pitchFamily="34" charset="-120"/>
                <a:ea typeface="微軟正黑體" panose="020B0604030504040204" pitchFamily="34" charset="-120"/>
              </a:rPr>
              <a:t>方式（簡單），播放列表（簡單），廣播（中等），氣候（困難）和撥號（最困難）</a:t>
            </a:r>
            <a:r>
              <a:rPr lang="zh-TW" altLang="en-US" sz="2000" dirty="0" smtClean="0">
                <a:latin typeface="微軟正黑體" panose="020B0604030504040204" pitchFamily="34" charset="-120"/>
                <a:ea typeface="微軟正黑體" panose="020B0604030504040204" pitchFamily="34" charset="-120"/>
              </a:rPr>
              <a:t>。在</a:t>
            </a:r>
            <a:r>
              <a:rPr lang="zh-TW" altLang="en-US" sz="2000" dirty="0">
                <a:latin typeface="微軟正黑體" panose="020B0604030504040204" pitchFamily="34" charset="-120"/>
                <a:ea typeface="微軟正黑體" panose="020B0604030504040204" pitchFamily="34" charset="-120"/>
              </a:rPr>
              <a:t>對四名本科生進行試點測試期間確定了任務難度，並使用</a:t>
            </a:r>
            <a:r>
              <a:rPr lang="en-US" altLang="zh-TW" sz="2000" dirty="0">
                <a:latin typeface="微軟正黑體" panose="020B0604030504040204" pitchFamily="34" charset="-120"/>
                <a:ea typeface="微軟正黑體" panose="020B0604030504040204" pitchFamily="34" charset="-120"/>
              </a:rPr>
              <a:t>NASA TLX</a:t>
            </a:r>
            <a:r>
              <a:rPr lang="zh-TW" altLang="en-US" sz="2000" dirty="0">
                <a:latin typeface="微軟正黑體" panose="020B0604030504040204" pitchFamily="34" charset="-120"/>
                <a:ea typeface="微軟正黑體" panose="020B0604030504040204" pitchFamily="34" charset="-120"/>
              </a:rPr>
              <a:t>進行了評估</a:t>
            </a:r>
            <a:r>
              <a:rPr lang="zh-TW" altLang="en-US" sz="2000" dirty="0" smtClean="0">
                <a:latin typeface="微軟正黑體" panose="020B0604030504040204" pitchFamily="34" charset="-120"/>
                <a:ea typeface="微軟正黑體" panose="020B0604030504040204" pitchFamily="34" charset="-120"/>
              </a:rPr>
              <a:t>。</a:t>
            </a:r>
            <a:endParaRPr lang="en-US" altLang="zh-TW" sz="2000" dirty="0" smtClean="0">
              <a:latin typeface="微軟正黑體" panose="020B0604030504040204" pitchFamily="34" charset="-120"/>
              <a:ea typeface="微軟正黑體" panose="020B0604030504040204" pitchFamily="34" charset="-120"/>
            </a:endParaRPr>
          </a:p>
          <a:p>
            <a:pPr marL="342900" indent="-342900">
              <a:lnSpc>
                <a:spcPct val="150000"/>
              </a:lnSpc>
              <a:buFont typeface="Arial" panose="020B0604020202020204" pitchFamily="34" charset="0"/>
              <a:buChar char="•"/>
            </a:pPr>
            <a:r>
              <a:rPr lang="zh-TW" altLang="en-US" sz="2000" dirty="0" smtClean="0">
                <a:latin typeface="微軟正黑體" panose="020B0604030504040204" pitchFamily="34" charset="-120"/>
                <a:ea typeface="微軟正黑體" panose="020B0604030504040204" pitchFamily="34" charset="-120"/>
              </a:rPr>
              <a:t>共有</a:t>
            </a:r>
            <a:r>
              <a:rPr lang="en-US" altLang="zh-TW" sz="2000" dirty="0">
                <a:latin typeface="微軟正黑體" panose="020B0604030504040204" pitchFamily="34" charset="-120"/>
                <a:ea typeface="微軟正黑體" panose="020B0604030504040204" pitchFamily="34" charset="-120"/>
              </a:rPr>
              <a:t>150</a:t>
            </a:r>
            <a:r>
              <a:rPr lang="zh-TW" altLang="en-US" sz="2000" dirty="0" smtClean="0">
                <a:latin typeface="微軟正黑體" panose="020B0604030504040204" pitchFamily="34" charset="-120"/>
                <a:ea typeface="微軟正黑體" panose="020B0604030504040204" pitchFamily="34" charset="-120"/>
              </a:rPr>
              <a:t>個</a:t>
            </a:r>
            <a:r>
              <a:rPr lang="zh-TW" altLang="en-US" sz="2000" dirty="0">
                <a:latin typeface="微軟正黑體" panose="020B0604030504040204" pitchFamily="34" charset="-120"/>
                <a:ea typeface="微軟正黑體" panose="020B0604030504040204" pitchFamily="34" charset="-120"/>
              </a:rPr>
              <a:t>不同</a:t>
            </a:r>
            <a:r>
              <a:rPr lang="zh-TW" altLang="en-US" sz="2000" dirty="0" smtClean="0">
                <a:latin typeface="微軟正黑體" panose="020B0604030504040204" pitchFamily="34" charset="-120"/>
                <a:ea typeface="微軟正黑體" panose="020B0604030504040204" pitchFamily="34" charset="-120"/>
              </a:rPr>
              <a:t>的</a:t>
            </a:r>
            <a:r>
              <a:rPr lang="zh-TW" altLang="en-US" sz="2000" dirty="0">
                <a:latin typeface="微軟正黑體" panose="020B0604030504040204" pitchFamily="34" charset="-120"/>
                <a:ea typeface="微軟正黑體" panose="020B0604030504040204" pitchFamily="34" charset="-120"/>
              </a:rPr>
              <a:t>任務</a:t>
            </a:r>
            <a:r>
              <a:rPr lang="zh-TW" altLang="en-US" sz="2000" dirty="0" smtClean="0">
                <a:latin typeface="微軟正黑體" panose="020B0604030504040204" pitchFamily="34" charset="-120"/>
                <a:ea typeface="微軟正黑體" panose="020B0604030504040204" pitchFamily="34" charset="-120"/>
              </a:rPr>
              <a:t>，任務每天</a:t>
            </a:r>
            <a:r>
              <a:rPr lang="zh-TW" altLang="en-US" sz="2000" dirty="0">
                <a:latin typeface="微軟正黑體" panose="020B0604030504040204" pitchFamily="34" charset="-120"/>
                <a:ea typeface="微軟正黑體" panose="020B0604030504040204" pitchFamily="34" charset="-120"/>
              </a:rPr>
              <a:t>都會</a:t>
            </a:r>
            <a:r>
              <a:rPr lang="zh-TW" altLang="en-US" sz="2000" dirty="0" smtClean="0">
                <a:latin typeface="微軟正黑體" panose="020B0604030504040204" pitchFamily="34" charset="-120"/>
                <a:ea typeface="微軟正黑體" panose="020B0604030504040204" pitchFamily="34" charset="-120"/>
              </a:rPr>
              <a:t>隨機出現，在</a:t>
            </a:r>
            <a:r>
              <a:rPr lang="zh-TW" altLang="en-US" sz="2000" dirty="0">
                <a:latin typeface="微軟正黑體" panose="020B0604030504040204" pitchFamily="34" charset="-120"/>
                <a:ea typeface="微軟正黑體" panose="020B0604030504040204" pitchFamily="34" charset="-120"/>
              </a:rPr>
              <a:t>同一天內不會重複執行任何任務。參與者被指示以他們舒適的節奏完成任務，但被提示在開車後約</a:t>
            </a:r>
            <a:r>
              <a:rPr lang="en-US" altLang="zh-TW" sz="2000" dirty="0">
                <a:latin typeface="微軟正黑體" panose="020B0604030504040204" pitchFamily="34" charset="-120"/>
                <a:ea typeface="微軟正黑體" panose="020B0604030504040204" pitchFamily="34" charset="-120"/>
              </a:rPr>
              <a:t>2</a:t>
            </a:r>
            <a:r>
              <a:rPr lang="zh-TW" altLang="en-US" sz="2000" dirty="0">
                <a:latin typeface="微軟正黑體" panose="020B0604030504040204" pitchFamily="34" charset="-120"/>
                <a:ea typeface="微軟正黑體" panose="020B0604030504040204" pitchFamily="34" charset="-120"/>
              </a:rPr>
              <a:t>分鐘開始任務</a:t>
            </a:r>
            <a:r>
              <a:rPr lang="zh-TW" altLang="en-US" sz="2000" dirty="0" smtClean="0">
                <a:latin typeface="微軟正黑體" panose="020B0604030504040204" pitchFamily="34" charset="-120"/>
                <a:ea typeface="微軟正黑體" panose="020B0604030504040204" pitchFamily="34" charset="-120"/>
              </a:rPr>
              <a:t>。</a:t>
            </a:r>
            <a:endParaRPr lang="zh-TW" altLang="en-US" sz="2000" dirty="0">
              <a:latin typeface="微軟正黑體" panose="020B0604030504040204" pitchFamily="34" charset="-120"/>
              <a:ea typeface="微軟正黑體" panose="020B0604030504040204" pitchFamily="34" charset="-120"/>
            </a:endParaRPr>
          </a:p>
        </p:txBody>
      </p:sp>
      <p:sp>
        <p:nvSpPr>
          <p:cNvPr id="15" name="직사각형 12"/>
          <p:cNvSpPr/>
          <p:nvPr/>
        </p:nvSpPr>
        <p:spPr>
          <a:xfrm>
            <a:off x="254501" y="90687"/>
            <a:ext cx="6454395" cy="578492"/>
          </a:xfrm>
          <a:prstGeom prst="rect">
            <a:avLst/>
          </a:prstGeom>
        </p:spPr>
        <p:txBody>
          <a:bodyPr wrap="square">
            <a:spAutoFit/>
          </a:bodyPr>
          <a:lstStyle/>
          <a:p>
            <a:pPr latinLnBrk="0">
              <a:lnSpc>
                <a:spcPct val="150000"/>
              </a:lnSpc>
              <a:defRPr/>
            </a:pPr>
            <a:r>
              <a:rPr lang="en-US" altLang="zh-TW" sz="2400" i="1" kern="0" dirty="0">
                <a:solidFill>
                  <a:prstClr val="black">
                    <a:lumMod val="85000"/>
                    <a:lumOff val="15000"/>
                  </a:prstClr>
                </a:solidFill>
                <a:latin typeface="微軟正黑體" panose="020B0604030504040204" pitchFamily="34" charset="-120"/>
                <a:ea typeface="微軟正黑體" panose="020B0604030504040204" pitchFamily="34" charset="-120"/>
              </a:rPr>
              <a:t>Method-</a:t>
            </a:r>
            <a:r>
              <a:rPr lang="zh-TW" altLang="en-US" sz="2400" i="1" kern="0" dirty="0">
                <a:solidFill>
                  <a:prstClr val="black">
                    <a:lumMod val="85000"/>
                    <a:lumOff val="15000"/>
                  </a:prstClr>
                </a:solidFill>
                <a:latin typeface="微軟正黑體" panose="020B0604030504040204" pitchFamily="34" charset="-120"/>
                <a:ea typeface="微軟正黑體" panose="020B0604030504040204" pitchFamily="34" charset="-120"/>
              </a:rPr>
              <a:t>程序</a:t>
            </a:r>
            <a:endParaRPr lang="en-US" altLang="ko-KR" sz="2400" i="1" kern="0" dirty="0">
              <a:solidFill>
                <a:prstClr val="black">
                  <a:lumMod val="85000"/>
                  <a:lumOff val="15000"/>
                </a:prstClr>
              </a:solidFill>
              <a:latin typeface="微軟正黑體" panose="020B0604030504040204" pitchFamily="34" charset="-120"/>
              <a:ea typeface="微軟正黑體" panose="020B0604030504040204" pitchFamily="34" charset="-120"/>
            </a:endParaRPr>
          </a:p>
        </p:txBody>
      </p:sp>
      <p:pic>
        <p:nvPicPr>
          <p:cNvPr id="9" name="Picture 4" descr="桌子"/>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46722" y="4029284"/>
            <a:ext cx="9215728" cy="248824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5144519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액자 2"/>
          <p:cNvSpPr/>
          <p:nvPr/>
        </p:nvSpPr>
        <p:spPr>
          <a:xfrm>
            <a:off x="1" y="0"/>
            <a:ext cx="12191999" cy="6858000"/>
          </a:xfrm>
          <a:prstGeom prst="frame">
            <a:avLst>
              <a:gd name="adj1" fmla="val 1389"/>
            </a:avLst>
          </a:prstGeom>
          <a:solidFill>
            <a:schemeClr val="tx1">
              <a:lumMod val="85000"/>
              <a:lumOff val="15000"/>
            </a:schemeClr>
          </a:solidFill>
          <a:ln w="133350">
            <a:noFill/>
          </a:ln>
        </p:spPr>
        <p:style>
          <a:lnRef idx="2">
            <a:schemeClr val="accent1">
              <a:shade val="50000"/>
            </a:schemeClr>
          </a:lnRef>
          <a:fillRef idx="1">
            <a:schemeClr val="accent1"/>
          </a:fillRef>
          <a:effectRef idx="0">
            <a:schemeClr val="accent1"/>
          </a:effectRef>
          <a:fontRef idx="minor">
            <a:schemeClr val="lt1"/>
          </a:fontRef>
        </p:style>
        <p:txBody>
          <a:bodyPr tIns="1044000" rtlCol="0" anchor="t"/>
          <a:lstStyle/>
          <a:p>
            <a:pPr algn="ctr" latinLnBrk="0">
              <a:lnSpc>
                <a:spcPct val="150000"/>
              </a:lnSpc>
              <a:defRPr/>
            </a:pPr>
            <a:endParaRPr lang="en-US" altLang="ko-KR" sz="1200" kern="0" dirty="0">
              <a:solidFill>
                <a:prstClr val="black">
                  <a:lumMod val="85000"/>
                  <a:lumOff val="15000"/>
                </a:prstClr>
              </a:solidFill>
            </a:endParaRPr>
          </a:p>
        </p:txBody>
      </p:sp>
      <p:sp>
        <p:nvSpPr>
          <p:cNvPr id="15" name="직사각형 12"/>
          <p:cNvSpPr/>
          <p:nvPr/>
        </p:nvSpPr>
        <p:spPr>
          <a:xfrm>
            <a:off x="254501" y="90687"/>
            <a:ext cx="6454395" cy="578492"/>
          </a:xfrm>
          <a:prstGeom prst="rect">
            <a:avLst/>
          </a:prstGeom>
        </p:spPr>
        <p:txBody>
          <a:bodyPr wrap="square">
            <a:spAutoFit/>
          </a:bodyPr>
          <a:lstStyle/>
          <a:p>
            <a:pPr latinLnBrk="0">
              <a:lnSpc>
                <a:spcPct val="150000"/>
              </a:lnSpc>
              <a:defRPr/>
            </a:pPr>
            <a:r>
              <a:rPr lang="en-US" altLang="zh-TW" sz="2400" i="1" kern="0" dirty="0">
                <a:solidFill>
                  <a:prstClr val="black">
                    <a:lumMod val="85000"/>
                    <a:lumOff val="15000"/>
                  </a:prstClr>
                </a:solidFill>
                <a:latin typeface="微軟正黑體" panose="020B0604030504040204" pitchFamily="34" charset="-120"/>
                <a:ea typeface="微軟正黑體" panose="020B0604030504040204" pitchFamily="34" charset="-120"/>
              </a:rPr>
              <a:t>Method-</a:t>
            </a:r>
            <a:r>
              <a:rPr lang="zh-TW" altLang="en-US" sz="2400" i="1" kern="0" dirty="0">
                <a:solidFill>
                  <a:prstClr val="black">
                    <a:lumMod val="85000"/>
                    <a:lumOff val="15000"/>
                  </a:prstClr>
                </a:solidFill>
                <a:latin typeface="微軟正黑體" panose="020B0604030504040204" pitchFamily="34" charset="-120"/>
                <a:ea typeface="微軟正黑體" panose="020B0604030504040204" pitchFamily="34" charset="-120"/>
              </a:rPr>
              <a:t>程序</a:t>
            </a:r>
            <a:endParaRPr lang="en-US" altLang="ko-KR" sz="2400" i="1" kern="0" dirty="0">
              <a:solidFill>
                <a:prstClr val="black">
                  <a:lumMod val="85000"/>
                  <a:lumOff val="15000"/>
                </a:prstClr>
              </a:solidFill>
              <a:latin typeface="微軟正黑體" panose="020B0604030504040204" pitchFamily="34" charset="-120"/>
              <a:ea typeface="微軟正黑體" panose="020B0604030504040204" pitchFamily="34" charset="-120"/>
            </a:endParaRPr>
          </a:p>
        </p:txBody>
      </p:sp>
      <p:pic>
        <p:nvPicPr>
          <p:cNvPr id="1026" name="Picture 2" descr="&#10;                        數字&#10;                    "/>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99906" y="187088"/>
            <a:ext cx="7217980" cy="635182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4869888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액자 2"/>
          <p:cNvSpPr/>
          <p:nvPr/>
        </p:nvSpPr>
        <p:spPr>
          <a:xfrm>
            <a:off x="1" y="0"/>
            <a:ext cx="12191999" cy="6858000"/>
          </a:xfrm>
          <a:prstGeom prst="frame">
            <a:avLst>
              <a:gd name="adj1" fmla="val 1389"/>
            </a:avLst>
          </a:prstGeom>
          <a:solidFill>
            <a:schemeClr val="tx1">
              <a:lumMod val="85000"/>
              <a:lumOff val="15000"/>
            </a:schemeClr>
          </a:solidFill>
          <a:ln w="133350">
            <a:noFill/>
          </a:ln>
        </p:spPr>
        <p:style>
          <a:lnRef idx="2">
            <a:schemeClr val="accent1">
              <a:shade val="50000"/>
            </a:schemeClr>
          </a:lnRef>
          <a:fillRef idx="1">
            <a:schemeClr val="accent1"/>
          </a:fillRef>
          <a:effectRef idx="0">
            <a:schemeClr val="accent1"/>
          </a:effectRef>
          <a:fontRef idx="minor">
            <a:schemeClr val="lt1"/>
          </a:fontRef>
        </p:style>
        <p:txBody>
          <a:bodyPr tIns="1044000" rtlCol="0" anchor="t"/>
          <a:lstStyle/>
          <a:p>
            <a:pPr algn="ctr" latinLnBrk="0">
              <a:lnSpc>
                <a:spcPct val="150000"/>
              </a:lnSpc>
              <a:defRPr/>
            </a:pPr>
            <a:endParaRPr lang="en-US" altLang="ko-KR" sz="1200" kern="0" dirty="0">
              <a:solidFill>
                <a:prstClr val="black">
                  <a:lumMod val="85000"/>
                  <a:lumOff val="15000"/>
                </a:prstClr>
              </a:solidFill>
            </a:endParaRPr>
          </a:p>
        </p:txBody>
      </p:sp>
      <p:sp>
        <p:nvSpPr>
          <p:cNvPr id="8" name="矩形 7"/>
          <p:cNvSpPr/>
          <p:nvPr/>
        </p:nvSpPr>
        <p:spPr>
          <a:xfrm>
            <a:off x="516425" y="842854"/>
            <a:ext cx="10837376" cy="1938992"/>
          </a:xfrm>
          <a:prstGeom prst="rect">
            <a:avLst/>
          </a:prstGeom>
        </p:spPr>
        <p:txBody>
          <a:bodyPr wrap="square">
            <a:spAutoFit/>
          </a:bodyPr>
          <a:lstStyle/>
          <a:p>
            <a:pPr marL="342900" indent="-342900">
              <a:lnSpc>
                <a:spcPct val="150000"/>
              </a:lnSpc>
              <a:buFont typeface="Arial" panose="020B0604020202020204" pitchFamily="34" charset="0"/>
              <a:buChar char="•"/>
            </a:pPr>
            <a:r>
              <a:rPr lang="zh-TW" altLang="en-US" sz="2000" dirty="0">
                <a:latin typeface="微軟正黑體" panose="020B0604030504040204" pitchFamily="34" charset="-120"/>
                <a:ea typeface="微軟正黑體" panose="020B0604030504040204" pitchFamily="34" charset="-120"/>
              </a:rPr>
              <a:t>研究設計為</a:t>
            </a:r>
            <a:r>
              <a:rPr lang="en-US" altLang="zh-TW" sz="2000" dirty="0">
                <a:latin typeface="微軟正黑體" panose="020B0604030504040204" pitchFamily="34" charset="-120"/>
                <a:ea typeface="微軟正黑體" panose="020B0604030504040204" pitchFamily="34" charset="-120"/>
              </a:rPr>
              <a:t>2</a:t>
            </a:r>
            <a:r>
              <a:rPr lang="zh-TW" altLang="en-US" sz="2000" dirty="0">
                <a:latin typeface="微軟正黑體" panose="020B0604030504040204" pitchFamily="34" charset="-120"/>
                <a:ea typeface="微軟正黑體" panose="020B0604030504040204" pitchFamily="34" charset="-120"/>
              </a:rPr>
              <a:t>（自動化組</a:t>
            </a:r>
            <a:r>
              <a:rPr lang="zh-TW" altLang="en-US" sz="2000" dirty="0" smtClean="0">
                <a:latin typeface="微軟正黑體" panose="020B0604030504040204" pitchFamily="34" charset="-120"/>
                <a:ea typeface="微軟正黑體" panose="020B0604030504040204" pitchFamily="34" charset="-120"/>
              </a:rPr>
              <a:t>：試驗、控制</a:t>
            </a:r>
            <a:r>
              <a:rPr lang="zh-TW" altLang="en-US" sz="2000" dirty="0">
                <a:latin typeface="微軟正黑體" panose="020B0604030504040204" pitchFamily="34" charset="-120"/>
                <a:ea typeface="微軟正黑體" panose="020B0604030504040204" pitchFamily="34" charset="-120"/>
              </a:rPr>
              <a:t>）</a:t>
            </a:r>
            <a:r>
              <a:rPr lang="en-US" altLang="zh-TW" sz="2000" dirty="0">
                <a:latin typeface="微軟正黑體" panose="020B0604030504040204" pitchFamily="34" charset="-120"/>
                <a:ea typeface="微軟正黑體" panose="020B0604030504040204" pitchFamily="34" charset="-120"/>
              </a:rPr>
              <a:t>×3</a:t>
            </a:r>
            <a:r>
              <a:rPr lang="zh-TW" altLang="en-US" sz="2000" dirty="0">
                <a:latin typeface="微軟正黑體" panose="020B0604030504040204" pitchFamily="34" charset="-120"/>
                <a:ea typeface="微軟正黑體" panose="020B0604030504040204" pitchFamily="34" charset="-120"/>
              </a:rPr>
              <a:t>（行駛：前、</a:t>
            </a:r>
            <a:r>
              <a:rPr lang="zh-TW" altLang="en-US" sz="2000" dirty="0" smtClean="0">
                <a:latin typeface="微軟正黑體" panose="020B0604030504040204" pitchFamily="34" charset="-120"/>
                <a:ea typeface="微軟正黑體" panose="020B0604030504040204" pitchFamily="34" charset="-120"/>
              </a:rPr>
              <a:t>中</a:t>
            </a:r>
            <a:r>
              <a:rPr lang="zh-TW" altLang="en-US" sz="2000" dirty="0">
                <a:latin typeface="微軟正黑體" panose="020B0604030504040204" pitchFamily="34" charset="-120"/>
                <a:ea typeface="微軟正黑體" panose="020B0604030504040204" pitchFamily="34" charset="-120"/>
              </a:rPr>
              <a:t>、後自動化）</a:t>
            </a:r>
            <a:r>
              <a:rPr lang="en-US" altLang="zh-TW" sz="2000" dirty="0">
                <a:latin typeface="微軟正黑體" panose="020B0604030504040204" pitchFamily="34" charset="-120"/>
                <a:ea typeface="微軟正黑體" panose="020B0604030504040204" pitchFamily="34" charset="-120"/>
              </a:rPr>
              <a:t>×3</a:t>
            </a:r>
            <a:r>
              <a:rPr lang="zh-TW" altLang="en-US" sz="2000" dirty="0">
                <a:latin typeface="微軟正黑體" panose="020B0604030504040204" pitchFamily="34" charset="-120"/>
                <a:ea typeface="微軟正黑體" panose="020B0604030504040204" pitchFamily="34" charset="-120"/>
              </a:rPr>
              <a:t>（道​​</a:t>
            </a:r>
            <a:r>
              <a:rPr lang="zh-TW" altLang="en-US" sz="2000" dirty="0" smtClean="0">
                <a:latin typeface="微軟正黑體" panose="020B0604030504040204" pitchFamily="34" charset="-120"/>
                <a:ea typeface="微軟正黑體" panose="020B0604030504040204" pitchFamily="34" charset="-120"/>
              </a:rPr>
              <a:t>路</a:t>
            </a:r>
            <a:r>
              <a:rPr lang="zh-TW" altLang="en-US" sz="2000" dirty="0">
                <a:latin typeface="微軟正黑體" panose="020B0604030504040204" pitchFamily="34" charset="-120"/>
                <a:ea typeface="微軟正黑體" panose="020B0604030504040204" pitchFamily="34" charset="-120"/>
              </a:rPr>
              <a:t>路況：直線、</a:t>
            </a:r>
            <a:r>
              <a:rPr lang="zh-TW" altLang="en-US" sz="2000" dirty="0" smtClean="0">
                <a:latin typeface="微軟正黑體" panose="020B0604030504040204" pitchFamily="34" charset="-120"/>
                <a:ea typeface="微軟正黑體" panose="020B0604030504040204" pitchFamily="34" charset="-120"/>
              </a:rPr>
              <a:t>彎曲</a:t>
            </a:r>
            <a:r>
              <a:rPr lang="zh-TW" altLang="en-US" sz="2000" dirty="0">
                <a:latin typeface="微軟正黑體" panose="020B0604030504040204" pitchFamily="34" charset="-120"/>
                <a:ea typeface="微軟正黑體" panose="020B0604030504040204" pitchFamily="34" charset="-120"/>
              </a:rPr>
              <a:t>、坡地）</a:t>
            </a:r>
            <a:r>
              <a:rPr lang="en-US" altLang="zh-TW" sz="2000" dirty="0">
                <a:latin typeface="微軟正黑體" panose="020B0604030504040204" pitchFamily="34" charset="-120"/>
                <a:ea typeface="微軟正黑體" panose="020B0604030504040204" pitchFamily="34" charset="-120"/>
              </a:rPr>
              <a:t>×4</a:t>
            </a:r>
            <a:r>
              <a:rPr lang="zh-TW" altLang="en-US" sz="2000" dirty="0">
                <a:latin typeface="微軟正黑體" panose="020B0604030504040204" pitchFamily="34" charset="-120"/>
                <a:ea typeface="微軟正黑體" panose="020B0604030504040204" pitchFamily="34" charset="-120"/>
              </a:rPr>
              <a:t>任務難度（容易、</a:t>
            </a:r>
            <a:r>
              <a:rPr lang="zh-TW" altLang="en-US" sz="2000" dirty="0" smtClean="0">
                <a:latin typeface="微軟正黑體" panose="020B0604030504040204" pitchFamily="34" charset="-120"/>
                <a:ea typeface="微軟正黑體" panose="020B0604030504040204" pitchFamily="34" charset="-120"/>
              </a:rPr>
              <a:t>中等</a:t>
            </a:r>
            <a:r>
              <a:rPr lang="zh-TW" altLang="en-US" sz="2000" dirty="0">
                <a:latin typeface="微軟正黑體" panose="020B0604030504040204" pitchFamily="34" charset="-120"/>
                <a:ea typeface="微軟正黑體" panose="020B0604030504040204" pitchFamily="34" charset="-120"/>
              </a:rPr>
              <a:t>、</a:t>
            </a:r>
            <a:r>
              <a:rPr lang="zh-TW" altLang="en-US" sz="2000" dirty="0" smtClean="0">
                <a:latin typeface="微軟正黑體" panose="020B0604030504040204" pitchFamily="34" charset="-120"/>
                <a:ea typeface="微軟正黑體" panose="020B0604030504040204" pitchFamily="34" charset="-120"/>
              </a:rPr>
              <a:t>困難</a:t>
            </a:r>
            <a:r>
              <a:rPr lang="zh-TW" altLang="en-US" sz="2000" dirty="0">
                <a:latin typeface="微軟正黑體" panose="020B0604030504040204" pitchFamily="34" charset="-120"/>
                <a:ea typeface="微軟正黑體" panose="020B0604030504040204" pitchFamily="34" charset="-120"/>
              </a:rPr>
              <a:t>、最困難） ）</a:t>
            </a:r>
            <a:r>
              <a:rPr lang="en-US" altLang="zh-TW" sz="2000" dirty="0">
                <a:latin typeface="微軟正黑體" panose="020B0604030504040204" pitchFamily="34" charset="-120"/>
                <a:ea typeface="微軟正黑體" panose="020B0604030504040204" pitchFamily="34" charset="-120"/>
              </a:rPr>
              <a:t>×3</a:t>
            </a:r>
            <a:r>
              <a:rPr lang="zh-TW" altLang="en-US" sz="2000" dirty="0">
                <a:latin typeface="微軟正黑體" panose="020B0604030504040204" pitchFamily="34" charset="-120"/>
                <a:ea typeface="微軟正黑體" panose="020B0604030504040204" pitchFamily="34" charset="-120"/>
              </a:rPr>
              <a:t>（年齡組：年輕、</a:t>
            </a:r>
            <a:r>
              <a:rPr lang="zh-TW" altLang="en-US" sz="2000" dirty="0" smtClean="0">
                <a:latin typeface="微軟正黑體" panose="020B0604030504040204" pitchFamily="34" charset="-120"/>
                <a:ea typeface="微軟正黑體" panose="020B0604030504040204" pitchFamily="34" charset="-120"/>
              </a:rPr>
              <a:t>中</a:t>
            </a:r>
            <a:r>
              <a:rPr lang="zh-TW" altLang="en-US" sz="2000" dirty="0">
                <a:latin typeface="微軟正黑體" panose="020B0604030504040204" pitchFamily="34" charset="-120"/>
                <a:ea typeface="微軟正黑體" panose="020B0604030504040204" pitchFamily="34" charset="-120"/>
              </a:rPr>
              <a:t>、老年人）</a:t>
            </a:r>
            <a:r>
              <a:rPr lang="en-US" altLang="zh-TW" sz="2000" dirty="0">
                <a:latin typeface="微軟正黑體" panose="020B0604030504040204" pitchFamily="34" charset="-120"/>
                <a:ea typeface="微軟正黑體" panose="020B0604030504040204" pitchFamily="34" charset="-120"/>
              </a:rPr>
              <a:t>×2</a:t>
            </a:r>
            <a:r>
              <a:rPr lang="zh-TW" altLang="en-US" sz="2000" dirty="0">
                <a:latin typeface="微軟正黑體" panose="020B0604030504040204" pitchFamily="34" charset="-120"/>
                <a:ea typeface="微軟正黑體" panose="020B0604030504040204" pitchFamily="34" charset="-120"/>
              </a:rPr>
              <a:t>（性別：男、女）重複測量混合因子設計</a:t>
            </a:r>
            <a:r>
              <a:rPr lang="zh-TW" altLang="en-US" sz="2000" dirty="0" smtClean="0">
                <a:latin typeface="微軟正黑體" panose="020B0604030504040204" pitchFamily="34" charset="-120"/>
                <a:ea typeface="微軟正黑體" panose="020B0604030504040204" pitchFamily="34" charset="-120"/>
              </a:rPr>
              <a:t>。</a:t>
            </a:r>
            <a:endParaRPr lang="en-US" altLang="zh-TW" sz="2000" dirty="0" smtClean="0">
              <a:latin typeface="微軟正黑體" panose="020B0604030504040204" pitchFamily="34" charset="-120"/>
              <a:ea typeface="微軟正黑體" panose="020B0604030504040204" pitchFamily="34" charset="-120"/>
            </a:endParaRPr>
          </a:p>
          <a:p>
            <a:pPr marL="342900" indent="-342900">
              <a:lnSpc>
                <a:spcPct val="150000"/>
              </a:lnSpc>
              <a:buFont typeface="Arial" panose="020B0604020202020204" pitchFamily="34" charset="0"/>
              <a:buChar char="•"/>
            </a:pPr>
            <a:r>
              <a:rPr lang="zh-TW" altLang="en-US" sz="2000" dirty="0" smtClean="0">
                <a:latin typeface="微軟正黑體" panose="020B0604030504040204" pitchFamily="34" charset="-120"/>
                <a:ea typeface="微軟正黑體" panose="020B0604030504040204" pitchFamily="34" charset="-120"/>
              </a:rPr>
              <a:t>分析使用</a:t>
            </a:r>
            <a:r>
              <a:rPr lang="en-US" altLang="zh-TW" sz="2000" dirty="0">
                <a:latin typeface="微軟正黑體" panose="020B0604030504040204" pitchFamily="34" charset="-120"/>
                <a:ea typeface="微軟正黑體" panose="020B0604030504040204" pitchFamily="34" charset="-120"/>
              </a:rPr>
              <a:t>R</a:t>
            </a:r>
            <a:r>
              <a:rPr lang="zh-TW" altLang="en-US" sz="2000" dirty="0">
                <a:latin typeface="微軟正黑體" panose="020B0604030504040204" pitchFamily="34" charset="-120"/>
                <a:ea typeface="微軟正黑體" panose="020B0604030504040204" pitchFamily="34" charset="-120"/>
              </a:rPr>
              <a:t>統計軟件程序（版本</a:t>
            </a:r>
            <a:r>
              <a:rPr lang="en-US" altLang="zh-TW" sz="2000" dirty="0">
                <a:latin typeface="微軟正黑體" panose="020B0604030504040204" pitchFamily="34" charset="-120"/>
                <a:ea typeface="微軟正黑體" panose="020B0604030504040204" pitchFamily="34" charset="-120"/>
              </a:rPr>
              <a:t>3.4.0</a:t>
            </a:r>
            <a:r>
              <a:rPr lang="zh-TW" altLang="en-US" sz="2000" dirty="0">
                <a:latin typeface="微軟正黑體" panose="020B0604030504040204" pitchFamily="34" charset="-120"/>
                <a:ea typeface="微軟正黑體" panose="020B0604030504040204" pitchFamily="34" charset="-120"/>
              </a:rPr>
              <a:t>）進行。統計顯著性評估為</a:t>
            </a:r>
            <a:r>
              <a:rPr lang="en-US" altLang="zh-TW" sz="2000" dirty="0">
                <a:latin typeface="微軟正黑體" panose="020B0604030504040204" pitchFamily="34" charset="-120"/>
                <a:ea typeface="微軟正黑體" panose="020B0604030504040204" pitchFamily="34" charset="-120"/>
              </a:rPr>
              <a:t>α= 0.05</a:t>
            </a:r>
            <a:r>
              <a:rPr lang="zh-TW" altLang="en-US" sz="2000" dirty="0">
                <a:latin typeface="微軟正黑體" panose="020B0604030504040204" pitchFamily="34" charset="-120"/>
                <a:ea typeface="微軟正黑體" panose="020B0604030504040204" pitchFamily="34" charset="-120"/>
              </a:rPr>
              <a:t>。</a:t>
            </a:r>
            <a:endParaRPr lang="en-US" altLang="zh-TW" sz="2000" dirty="0">
              <a:latin typeface="微軟正黑體" panose="020B0604030504040204" pitchFamily="34" charset="-120"/>
              <a:ea typeface="微軟正黑體" panose="020B0604030504040204" pitchFamily="34" charset="-120"/>
            </a:endParaRPr>
          </a:p>
        </p:txBody>
      </p:sp>
      <p:sp>
        <p:nvSpPr>
          <p:cNvPr id="10" name="직사각형 12"/>
          <p:cNvSpPr/>
          <p:nvPr/>
        </p:nvSpPr>
        <p:spPr>
          <a:xfrm>
            <a:off x="254501" y="90687"/>
            <a:ext cx="6454395" cy="578492"/>
          </a:xfrm>
          <a:prstGeom prst="rect">
            <a:avLst/>
          </a:prstGeom>
        </p:spPr>
        <p:txBody>
          <a:bodyPr wrap="square">
            <a:spAutoFit/>
          </a:bodyPr>
          <a:lstStyle/>
          <a:p>
            <a:pPr latinLnBrk="0">
              <a:lnSpc>
                <a:spcPct val="150000"/>
              </a:lnSpc>
              <a:defRPr/>
            </a:pPr>
            <a:r>
              <a:rPr lang="zh-TW" altLang="en-US" sz="2400" i="1" kern="0" dirty="0">
                <a:solidFill>
                  <a:prstClr val="black">
                    <a:lumMod val="85000"/>
                    <a:lumOff val="15000"/>
                  </a:prstClr>
                </a:solidFill>
                <a:latin typeface="微軟正黑體" panose="020B0604030504040204" pitchFamily="34" charset="-120"/>
                <a:ea typeface="微軟正黑體" panose="020B0604030504040204" pitchFamily="34" charset="-120"/>
              </a:rPr>
              <a:t>數據分析</a:t>
            </a:r>
            <a:endParaRPr lang="en-US" altLang="ko-KR" sz="2400" i="1" kern="0" dirty="0">
              <a:solidFill>
                <a:prstClr val="black">
                  <a:lumMod val="85000"/>
                  <a:lumOff val="15000"/>
                </a:prstClr>
              </a:solidFill>
              <a:latin typeface="微軟正黑體" panose="020B0604030504040204" pitchFamily="34" charset="-120"/>
              <a:ea typeface="微軟正黑體" panose="020B0604030504040204" pitchFamily="34" charset="-120"/>
            </a:endParaRPr>
          </a:p>
        </p:txBody>
      </p:sp>
      <p:sp>
        <p:nvSpPr>
          <p:cNvPr id="9" name="직사각형 12"/>
          <p:cNvSpPr/>
          <p:nvPr/>
        </p:nvSpPr>
        <p:spPr>
          <a:xfrm>
            <a:off x="254501" y="2781846"/>
            <a:ext cx="6454395" cy="578492"/>
          </a:xfrm>
          <a:prstGeom prst="rect">
            <a:avLst/>
          </a:prstGeom>
        </p:spPr>
        <p:txBody>
          <a:bodyPr wrap="square">
            <a:spAutoFit/>
          </a:bodyPr>
          <a:lstStyle/>
          <a:p>
            <a:pPr latinLnBrk="0">
              <a:lnSpc>
                <a:spcPct val="150000"/>
              </a:lnSpc>
              <a:defRPr/>
            </a:pPr>
            <a:r>
              <a:rPr lang="zh-TW" altLang="en-US" sz="2400" i="1" kern="0" dirty="0">
                <a:solidFill>
                  <a:prstClr val="black">
                    <a:lumMod val="85000"/>
                    <a:lumOff val="15000"/>
                  </a:prstClr>
                </a:solidFill>
                <a:latin typeface="微軟正黑體" panose="020B0604030504040204" pitchFamily="34" charset="-120"/>
                <a:ea typeface="微軟正黑體" panose="020B0604030504040204" pitchFamily="34" charset="-120"/>
              </a:rPr>
              <a:t>自變量</a:t>
            </a:r>
          </a:p>
        </p:txBody>
      </p:sp>
      <p:sp>
        <p:nvSpPr>
          <p:cNvPr id="11" name="矩形 10"/>
          <p:cNvSpPr/>
          <p:nvPr/>
        </p:nvSpPr>
        <p:spPr>
          <a:xfrm>
            <a:off x="516424" y="3429000"/>
            <a:ext cx="10837376" cy="3323987"/>
          </a:xfrm>
          <a:prstGeom prst="rect">
            <a:avLst/>
          </a:prstGeom>
        </p:spPr>
        <p:txBody>
          <a:bodyPr wrap="square">
            <a:spAutoFit/>
          </a:bodyPr>
          <a:lstStyle/>
          <a:p>
            <a:pPr marL="342900" indent="-342900">
              <a:lnSpc>
                <a:spcPct val="150000"/>
              </a:lnSpc>
              <a:buFont typeface="Arial" panose="020B0604020202020204" pitchFamily="34" charset="0"/>
              <a:buChar char="•"/>
            </a:pPr>
            <a:r>
              <a:rPr lang="zh-TW" altLang="en-US" sz="2000" dirty="0" smtClean="0">
                <a:latin typeface="微軟正黑體" panose="020B0604030504040204" pitchFamily="34" charset="-120"/>
                <a:ea typeface="微軟正黑體" panose="020B0604030504040204" pitchFamily="34" charset="-120"/>
              </a:rPr>
              <a:t>組間因子：</a:t>
            </a:r>
            <a:r>
              <a:rPr lang="zh-TW" altLang="en-US" sz="2000" b="1" dirty="0" smtClean="0">
                <a:latin typeface="微軟正黑體" panose="020B0604030504040204" pitchFamily="34" charset="-120"/>
                <a:ea typeface="微軟正黑體" panose="020B0604030504040204" pitchFamily="34" charset="-120"/>
              </a:rPr>
              <a:t>試驗和控制組</a:t>
            </a:r>
            <a:r>
              <a:rPr lang="zh-TW" altLang="en-US" sz="2000" dirty="0" smtClean="0">
                <a:latin typeface="微軟正黑體" panose="020B0604030504040204" pitchFamily="34" charset="-120"/>
                <a:ea typeface="微軟正黑體" panose="020B0604030504040204" pitchFamily="34" charset="-120"/>
              </a:rPr>
              <a:t>。在</a:t>
            </a:r>
            <a:r>
              <a:rPr lang="zh-TW" altLang="en-US" sz="2000" dirty="0">
                <a:latin typeface="微軟正黑體" panose="020B0604030504040204" pitchFamily="34" charset="-120"/>
                <a:ea typeface="微軟正黑體" panose="020B0604030504040204" pitchFamily="34" charset="-120"/>
              </a:rPr>
              <a:t>試驗組</a:t>
            </a:r>
            <a:r>
              <a:rPr lang="zh-TW" altLang="en-US" sz="2000" dirty="0" smtClean="0">
                <a:latin typeface="微軟正黑體" panose="020B0604030504040204" pitchFamily="34" charset="-120"/>
                <a:ea typeface="微軟正黑體" panose="020B0604030504040204" pitchFamily="34" charset="-120"/>
              </a:rPr>
              <a:t>中</a:t>
            </a:r>
            <a:r>
              <a:rPr lang="zh-TW" altLang="en-US" sz="2000" dirty="0">
                <a:latin typeface="微軟正黑體" panose="020B0604030504040204" pitchFamily="34" charset="-120"/>
                <a:ea typeface="微軟正黑體" panose="020B0604030504040204" pitchFamily="34" charset="-120"/>
              </a:rPr>
              <a:t>，</a:t>
            </a:r>
            <a:r>
              <a:rPr lang="zh-TW" altLang="en-US" sz="2000" dirty="0" smtClean="0">
                <a:latin typeface="微軟正黑體" panose="020B0604030504040204" pitchFamily="34" charset="-120"/>
                <a:ea typeface="微軟正黑體" panose="020B0604030504040204" pitchFamily="34" charset="-120"/>
              </a:rPr>
              <a:t>參與者</a:t>
            </a:r>
            <a:r>
              <a:rPr lang="zh-TW" altLang="en-US" sz="2000" dirty="0">
                <a:latin typeface="微軟正黑體" panose="020B0604030504040204" pitchFamily="34" charset="-120"/>
                <a:ea typeface="微軟正黑體" panose="020B0604030504040204" pitchFamily="34" charset="-120"/>
              </a:rPr>
              <a:t>經歷</a:t>
            </a:r>
            <a:r>
              <a:rPr lang="en-US" altLang="zh-TW" sz="2000" dirty="0" smtClean="0">
                <a:latin typeface="微軟正黑體" panose="020B0604030504040204" pitchFamily="34" charset="-120"/>
                <a:ea typeface="微軟正黑體" panose="020B0604030504040204" pitchFamily="34" charset="-120"/>
              </a:rPr>
              <a:t>3</a:t>
            </a:r>
            <a:r>
              <a:rPr lang="zh-TW" altLang="en-US" sz="2000" dirty="0">
                <a:latin typeface="微軟正黑體" panose="020B0604030504040204" pitchFamily="34" charset="-120"/>
                <a:ea typeface="微軟正黑體" panose="020B0604030504040204" pitchFamily="34" charset="-120"/>
              </a:rPr>
              <a:t>至</a:t>
            </a:r>
            <a:r>
              <a:rPr lang="en-US" altLang="zh-TW" sz="2000" dirty="0">
                <a:latin typeface="微軟正黑體" panose="020B0604030504040204" pitchFamily="34" charset="-120"/>
                <a:ea typeface="微軟正黑體" panose="020B0604030504040204" pitchFamily="34" charset="-120"/>
              </a:rPr>
              <a:t>6</a:t>
            </a:r>
            <a:r>
              <a:rPr lang="zh-TW" altLang="en-US" sz="2000" dirty="0">
                <a:latin typeface="微軟正黑體" panose="020B0604030504040204" pitchFamily="34" charset="-120"/>
                <a:ea typeface="微軟正黑體" panose="020B0604030504040204" pitchFamily="34" charset="-120"/>
              </a:rPr>
              <a:t>的</a:t>
            </a:r>
            <a:r>
              <a:rPr lang="en-US" altLang="zh-TW" sz="2000" dirty="0" smtClean="0">
                <a:latin typeface="微軟正黑體" panose="020B0604030504040204" pitchFamily="34" charset="-120"/>
                <a:ea typeface="微軟正黑體" panose="020B0604030504040204" pitchFamily="34" charset="-120"/>
              </a:rPr>
              <a:t>LKS</a:t>
            </a:r>
            <a:r>
              <a:rPr lang="zh-TW" altLang="en-US" sz="2000" dirty="0" smtClean="0">
                <a:latin typeface="微軟正黑體" panose="020B0604030504040204" pitchFamily="34" charset="-120"/>
                <a:ea typeface="微軟正黑體" panose="020B0604030504040204" pitchFamily="34" charset="-120"/>
              </a:rPr>
              <a:t>劇本。</a:t>
            </a:r>
            <a:r>
              <a:rPr lang="zh-TW" altLang="en-US" sz="2000" dirty="0">
                <a:latin typeface="微軟正黑體" panose="020B0604030504040204" pitchFamily="34" charset="-120"/>
                <a:ea typeface="微軟正黑體" panose="020B0604030504040204" pitchFamily="34" charset="-120"/>
              </a:rPr>
              <a:t>在控制中，參與者以手動駕駛模式完成了</a:t>
            </a:r>
            <a:r>
              <a:rPr lang="zh-TW" altLang="en-US" sz="2000" dirty="0" smtClean="0">
                <a:latin typeface="微軟正黑體" panose="020B0604030504040204" pitchFamily="34" charset="-120"/>
                <a:ea typeface="微軟正黑體" panose="020B0604030504040204" pitchFamily="34" charset="-120"/>
              </a:rPr>
              <a:t>所有劇本。</a:t>
            </a:r>
            <a:r>
              <a:rPr lang="zh-TW" altLang="en-US" sz="2000" b="1" dirty="0">
                <a:latin typeface="微軟正黑體" panose="020B0604030504040204" pitchFamily="34" charset="-120"/>
                <a:ea typeface="微軟正黑體" panose="020B0604030504040204" pitchFamily="34" charset="-120"/>
              </a:rPr>
              <a:t>年齡組和性別</a:t>
            </a:r>
            <a:r>
              <a:rPr lang="zh-TW" altLang="en-US" sz="2000" dirty="0">
                <a:latin typeface="微軟正黑體" panose="020B0604030504040204" pitchFamily="34" charset="-120"/>
                <a:ea typeface="微軟正黑體" panose="020B0604030504040204" pitchFamily="34" charset="-120"/>
              </a:rPr>
              <a:t>：參與者在性別和三個不同年齡組之間保持平衡，以吸引一系列駕駛員</a:t>
            </a:r>
            <a:r>
              <a:rPr lang="zh-TW" altLang="en-US" sz="2000" dirty="0" smtClean="0">
                <a:latin typeface="微軟正黑體" panose="020B0604030504040204" pitchFamily="34" charset="-120"/>
                <a:ea typeface="微軟正黑體" panose="020B0604030504040204" pitchFamily="34" charset="-120"/>
              </a:rPr>
              <a:t>。</a:t>
            </a:r>
            <a:endParaRPr lang="en-US" altLang="zh-TW" sz="2000" dirty="0" smtClean="0">
              <a:latin typeface="微軟正黑體" panose="020B0604030504040204" pitchFamily="34" charset="-120"/>
              <a:ea typeface="微軟正黑體" panose="020B0604030504040204" pitchFamily="34" charset="-120"/>
            </a:endParaRPr>
          </a:p>
          <a:p>
            <a:pPr marL="342900" indent="-342900">
              <a:lnSpc>
                <a:spcPct val="150000"/>
              </a:lnSpc>
              <a:buFont typeface="Arial" panose="020B0604020202020204" pitchFamily="34" charset="0"/>
              <a:buChar char="•"/>
            </a:pPr>
            <a:r>
              <a:rPr lang="zh-TW" altLang="en-US" sz="2000" dirty="0" smtClean="0">
                <a:latin typeface="微軟正黑體" panose="020B0604030504040204" pitchFamily="34" charset="-120"/>
                <a:ea typeface="微軟正黑體" panose="020B0604030504040204" pitchFamily="34" charset="-120"/>
              </a:rPr>
              <a:t>組內因子：</a:t>
            </a:r>
            <a:r>
              <a:rPr lang="zh-TW" altLang="en-US" sz="2000" b="1" dirty="0">
                <a:latin typeface="微軟正黑體" panose="020B0604030504040204" pitchFamily="34" charset="-120"/>
                <a:ea typeface="微軟正黑體" panose="020B0604030504040204" pitchFamily="34" charset="-120"/>
              </a:rPr>
              <a:t>共有八</a:t>
            </a:r>
            <a:r>
              <a:rPr lang="zh-TW" altLang="en-US" sz="2000" b="1" dirty="0" smtClean="0">
                <a:latin typeface="微軟正黑體" panose="020B0604030504040204" pitchFamily="34" charset="-120"/>
                <a:ea typeface="微軟正黑體" panose="020B0604030504040204" pitchFamily="34" charset="-120"/>
              </a:rPr>
              <a:t>個劇本</a:t>
            </a:r>
            <a:r>
              <a:rPr lang="zh-TW" altLang="en-US" sz="2000" dirty="0" smtClean="0">
                <a:latin typeface="微軟正黑體" panose="020B0604030504040204" pitchFamily="34" charset="-120"/>
                <a:ea typeface="微軟正黑體" panose="020B0604030504040204" pitchFamily="34" charset="-120"/>
              </a:rPr>
              <a:t>。</a:t>
            </a:r>
            <a:r>
              <a:rPr lang="zh-TW" altLang="en-US" sz="2000" dirty="0">
                <a:latin typeface="微軟正黑體" panose="020B0604030504040204" pitchFamily="34" charset="-120"/>
                <a:ea typeface="微軟正黑體" panose="020B0604030504040204" pitchFamily="34" charset="-120"/>
              </a:rPr>
              <a:t>劇本</a:t>
            </a:r>
            <a:r>
              <a:rPr lang="en-US" altLang="zh-TW" sz="2000" dirty="0" smtClean="0">
                <a:latin typeface="微軟正黑體" panose="020B0604030504040204" pitchFamily="34" charset="-120"/>
                <a:ea typeface="微軟正黑體" panose="020B0604030504040204" pitchFamily="34" charset="-120"/>
              </a:rPr>
              <a:t>1</a:t>
            </a:r>
            <a:r>
              <a:rPr lang="zh-TW" altLang="en-US" sz="2000" dirty="0">
                <a:latin typeface="微軟正黑體" panose="020B0604030504040204" pitchFamily="34" charset="-120"/>
                <a:ea typeface="微軟正黑體" panose="020B0604030504040204" pitchFamily="34" charset="-120"/>
              </a:rPr>
              <a:t>和</a:t>
            </a:r>
            <a:r>
              <a:rPr lang="en-US" altLang="zh-TW" sz="2000" dirty="0">
                <a:latin typeface="微軟正黑體" panose="020B0604030504040204" pitchFamily="34" charset="-120"/>
                <a:ea typeface="微軟正黑體" panose="020B0604030504040204" pitchFamily="34" charset="-120"/>
              </a:rPr>
              <a:t>2</a:t>
            </a:r>
            <a:r>
              <a:rPr lang="zh-TW" altLang="en-US" sz="2000" dirty="0" smtClean="0">
                <a:latin typeface="微軟正黑體" panose="020B0604030504040204" pitchFamily="34" charset="-120"/>
                <a:ea typeface="微軟正黑體" panose="020B0604030504040204" pitchFamily="34" charset="-120"/>
              </a:rPr>
              <a:t>是即手動條件。</a:t>
            </a:r>
            <a:r>
              <a:rPr lang="zh-TW" altLang="en-US" sz="2000" dirty="0">
                <a:latin typeface="微軟正黑體" panose="020B0604030504040204" pitchFamily="34" charset="-120"/>
                <a:ea typeface="微軟正黑體" panose="020B0604030504040204" pitchFamily="34" charset="-120"/>
              </a:rPr>
              <a:t>劇本</a:t>
            </a:r>
            <a:r>
              <a:rPr lang="en-US" altLang="zh-TW" sz="2000" dirty="0" smtClean="0">
                <a:latin typeface="微軟正黑體" panose="020B0604030504040204" pitchFamily="34" charset="-120"/>
                <a:ea typeface="微軟正黑體" panose="020B0604030504040204" pitchFamily="34" charset="-120"/>
              </a:rPr>
              <a:t>3</a:t>
            </a:r>
            <a:r>
              <a:rPr lang="zh-TW" altLang="en-US" sz="2000" dirty="0">
                <a:latin typeface="微軟正黑體" panose="020B0604030504040204" pitchFamily="34" charset="-120"/>
                <a:ea typeface="微軟正黑體" panose="020B0604030504040204" pitchFamily="34" charset="-120"/>
              </a:rPr>
              <a:t>至</a:t>
            </a:r>
            <a:r>
              <a:rPr lang="en-US" altLang="zh-TW" sz="2000" dirty="0">
                <a:latin typeface="微軟正黑體" panose="020B0604030504040204" pitchFamily="34" charset="-120"/>
                <a:ea typeface="微軟正黑體" panose="020B0604030504040204" pitchFamily="34" charset="-120"/>
              </a:rPr>
              <a:t>6</a:t>
            </a:r>
            <a:r>
              <a:rPr lang="zh-TW" altLang="en-US" sz="2000" dirty="0" smtClean="0">
                <a:latin typeface="微軟正黑體" panose="020B0604030504040204" pitchFamily="34" charset="-120"/>
                <a:ea typeface="微軟正黑體" panose="020B0604030504040204" pitchFamily="34" charset="-120"/>
              </a:rPr>
              <a:t>包括</a:t>
            </a:r>
            <a:r>
              <a:rPr lang="zh-TW" altLang="en-US" sz="2000" dirty="0">
                <a:latin typeface="微軟正黑體" panose="020B0604030504040204" pitchFamily="34" charset="-120"/>
                <a:ea typeface="微軟正黑體" panose="020B0604030504040204" pitchFamily="34" charset="-120"/>
              </a:rPr>
              <a:t>試驗</a:t>
            </a:r>
            <a:r>
              <a:rPr lang="zh-TW" altLang="en-US" sz="2000" dirty="0" smtClean="0">
                <a:latin typeface="微軟正黑體" panose="020B0604030504040204" pitchFamily="34" charset="-120"/>
                <a:ea typeface="微軟正黑體" panose="020B0604030504040204" pitchFamily="34" charset="-120"/>
              </a:rPr>
              <a:t>組</a:t>
            </a:r>
            <a:r>
              <a:rPr lang="zh-TW" altLang="en-US" sz="2000" dirty="0">
                <a:latin typeface="微軟正黑體" panose="020B0604030504040204" pitchFamily="34" charset="-120"/>
                <a:ea typeface="微軟正黑體" panose="020B0604030504040204" pitchFamily="34" charset="-120"/>
              </a:rPr>
              <a:t>的</a:t>
            </a:r>
            <a:r>
              <a:rPr lang="en-US" altLang="zh-TW" sz="2000" dirty="0">
                <a:latin typeface="微軟正黑體" panose="020B0604030504040204" pitchFamily="34" charset="-120"/>
                <a:ea typeface="微軟正黑體" panose="020B0604030504040204" pitchFamily="34" charset="-120"/>
              </a:rPr>
              <a:t>LKS</a:t>
            </a:r>
            <a:r>
              <a:rPr lang="zh-TW" altLang="en-US" sz="2000" dirty="0">
                <a:latin typeface="微軟正黑體" panose="020B0604030504040204" pitchFamily="34" charset="-120"/>
                <a:ea typeface="微軟正黑體" panose="020B0604030504040204" pitchFamily="34" charset="-120"/>
              </a:rPr>
              <a:t>，對照組沒有</a:t>
            </a:r>
            <a:r>
              <a:rPr lang="en-US" altLang="zh-TW" sz="2000" dirty="0">
                <a:latin typeface="微軟正黑體" panose="020B0604030504040204" pitchFamily="34" charset="-120"/>
                <a:ea typeface="微軟正黑體" panose="020B0604030504040204" pitchFamily="34" charset="-120"/>
              </a:rPr>
              <a:t>LKS</a:t>
            </a:r>
            <a:r>
              <a:rPr lang="zh-TW" altLang="en-US" sz="2000" dirty="0">
                <a:latin typeface="微軟正黑體" panose="020B0604030504040204" pitchFamily="34" charset="-120"/>
                <a:ea typeface="微軟正黑體" panose="020B0604030504040204" pitchFamily="34" charset="-120"/>
              </a:rPr>
              <a:t>（手動駕駛）</a:t>
            </a:r>
            <a:r>
              <a:rPr lang="zh-TW" altLang="en-US" sz="2000" dirty="0" smtClean="0">
                <a:latin typeface="微軟正黑體" panose="020B0604030504040204" pitchFamily="34" charset="-120"/>
                <a:ea typeface="微軟正黑體" panose="020B0604030504040204" pitchFamily="34" charset="-120"/>
              </a:rPr>
              <a:t>。劇本</a:t>
            </a:r>
            <a:r>
              <a:rPr lang="en-US" altLang="zh-TW" sz="2000" dirty="0" smtClean="0">
                <a:latin typeface="微軟正黑體" panose="020B0604030504040204" pitchFamily="34" charset="-120"/>
                <a:ea typeface="微軟正黑體" panose="020B0604030504040204" pitchFamily="34" charset="-120"/>
              </a:rPr>
              <a:t>7</a:t>
            </a:r>
            <a:r>
              <a:rPr lang="zh-TW" altLang="en-US" sz="2000" dirty="0">
                <a:latin typeface="微軟正黑體" panose="020B0604030504040204" pitchFamily="34" charset="-120"/>
                <a:ea typeface="微軟正黑體" panose="020B0604030504040204" pitchFamily="34" charset="-120"/>
              </a:rPr>
              <a:t>和</a:t>
            </a:r>
            <a:r>
              <a:rPr lang="en-US" altLang="zh-TW" sz="2000" dirty="0">
                <a:latin typeface="微軟正黑體" panose="020B0604030504040204" pitchFamily="34" charset="-120"/>
                <a:ea typeface="微軟正黑體" panose="020B0604030504040204" pitchFamily="34" charset="-120"/>
              </a:rPr>
              <a:t>8</a:t>
            </a:r>
            <a:r>
              <a:rPr lang="zh-TW" altLang="en-US" sz="2000" dirty="0">
                <a:latin typeface="微軟正黑體" panose="020B0604030504040204" pitchFamily="34" charset="-120"/>
                <a:ea typeface="微軟正黑體" panose="020B0604030504040204" pitchFamily="34" charset="-120"/>
              </a:rPr>
              <a:t>用於量化由於</a:t>
            </a:r>
            <a:r>
              <a:rPr lang="en-US" altLang="zh-TW" sz="2000" dirty="0" smtClean="0">
                <a:latin typeface="微軟正黑體" panose="020B0604030504040204" pitchFamily="34" charset="-120"/>
                <a:ea typeface="微軟正黑體" panose="020B0604030504040204" pitchFamily="34" charset="-120"/>
              </a:rPr>
              <a:t>LKS</a:t>
            </a:r>
            <a:r>
              <a:rPr lang="zh-TW" altLang="en-US" sz="2000" dirty="0" smtClean="0">
                <a:latin typeface="微軟正黑體" panose="020B0604030504040204" pitchFamily="34" charset="-120"/>
                <a:ea typeface="微軟正黑體" panose="020B0604030504040204" pitchFamily="34" charset="-120"/>
              </a:rPr>
              <a:t>即</a:t>
            </a:r>
            <a:r>
              <a:rPr lang="zh-TW" altLang="en-US" sz="2000" dirty="0">
                <a:latin typeface="微軟正黑體" panose="020B0604030504040204" pitchFamily="34" charset="-120"/>
                <a:ea typeface="微軟正黑體" panose="020B0604030504040204" pitchFamily="34" charset="-120"/>
              </a:rPr>
              <a:t>回到手動</a:t>
            </a:r>
            <a:r>
              <a:rPr lang="zh-TW" altLang="en-US" sz="2000" dirty="0" smtClean="0">
                <a:latin typeface="微軟正黑體" panose="020B0604030504040204" pitchFamily="34" charset="-120"/>
                <a:ea typeface="微軟正黑體" panose="020B0604030504040204" pitchFamily="34" charset="-120"/>
              </a:rPr>
              <a:t>駕駛而</a:t>
            </a:r>
            <a:r>
              <a:rPr lang="zh-TW" altLang="en-US" sz="2000" dirty="0">
                <a:latin typeface="微軟正黑體" panose="020B0604030504040204" pitchFamily="34" charset="-120"/>
                <a:ea typeface="微軟正黑體" panose="020B0604030504040204" pitchFamily="34" charset="-120"/>
              </a:rPr>
              <a:t>導致的殘留影響。</a:t>
            </a:r>
            <a:r>
              <a:rPr lang="zh-TW" altLang="en-US" sz="2000" b="1" dirty="0">
                <a:latin typeface="微軟正黑體" panose="020B0604030504040204" pitchFamily="34" charset="-120"/>
                <a:ea typeface="微軟正黑體" panose="020B0604030504040204" pitchFamily="34" charset="-120"/>
              </a:rPr>
              <a:t>道路路況</a:t>
            </a:r>
            <a:r>
              <a:rPr lang="zh-TW" altLang="en-US" sz="2000" dirty="0" smtClean="0">
                <a:latin typeface="微軟正黑體" panose="020B0604030504040204" pitchFamily="34" charset="-120"/>
                <a:ea typeface="微軟正黑體" panose="020B0604030504040204" pitchFamily="34" charset="-120"/>
              </a:rPr>
              <a:t>：</a:t>
            </a:r>
            <a:r>
              <a:rPr lang="zh-TW" altLang="en-US" sz="2000" dirty="0">
                <a:latin typeface="微軟正黑體" panose="020B0604030504040204" pitchFamily="34" charset="-120"/>
                <a:ea typeface="微軟正黑體" panose="020B0604030504040204" pitchFamily="34" charset="-120"/>
              </a:rPr>
              <a:t>彎曲和筆直的道路路線的組合用於誘導轉向要求（即，受自動化干預影響的操縱）。</a:t>
            </a:r>
            <a:r>
              <a:rPr lang="zh-TW" altLang="en-US" sz="2000" b="1" dirty="0">
                <a:latin typeface="微軟正黑體" panose="020B0604030504040204" pitchFamily="34" charset="-120"/>
                <a:ea typeface="微軟正黑體" panose="020B0604030504040204" pitchFamily="34" charset="-120"/>
              </a:rPr>
              <a:t>任務</a:t>
            </a:r>
            <a:r>
              <a:rPr lang="zh-TW" altLang="en-US" sz="2000" b="1" dirty="0" smtClean="0">
                <a:latin typeface="微軟正黑體" panose="020B0604030504040204" pitchFamily="34" charset="-120"/>
                <a:ea typeface="微軟正黑體" panose="020B0604030504040204" pitchFamily="34" charset="-120"/>
              </a:rPr>
              <a:t>難度</a:t>
            </a:r>
            <a:r>
              <a:rPr lang="zh-TW" altLang="en-US" sz="2000" dirty="0" smtClean="0">
                <a:latin typeface="微軟正黑體" panose="020B0604030504040204" pitchFamily="34" charset="-120"/>
                <a:ea typeface="微軟正黑體" panose="020B0604030504040204" pitchFamily="34" charset="-120"/>
              </a:rPr>
              <a:t>：</a:t>
            </a:r>
            <a:r>
              <a:rPr lang="en-US" altLang="zh-TW" sz="2000" dirty="0">
                <a:latin typeface="微軟正黑體" panose="020B0604030504040204" pitchFamily="34" charset="-120"/>
                <a:ea typeface="微軟正黑體" panose="020B0604030504040204" pitchFamily="34" charset="-120"/>
              </a:rPr>
              <a:t>IVIS</a:t>
            </a:r>
            <a:r>
              <a:rPr lang="zh-TW" altLang="en-US" sz="2000" dirty="0">
                <a:latin typeface="微軟正黑體" panose="020B0604030504040204" pitchFamily="34" charset="-120"/>
                <a:ea typeface="微軟正黑體" panose="020B0604030504040204" pitchFamily="34" charset="-120"/>
              </a:rPr>
              <a:t>包括四個難度級別不同的任務，使參與者面臨不同的次要任務需求</a:t>
            </a:r>
            <a:r>
              <a:rPr lang="zh-TW" altLang="en-US" sz="2000" dirty="0" smtClean="0">
                <a:latin typeface="微軟正黑體" panose="020B0604030504040204" pitchFamily="34" charset="-120"/>
                <a:ea typeface="微軟正黑體" panose="020B0604030504040204" pitchFamily="34" charset="-120"/>
              </a:rPr>
              <a:t>。</a:t>
            </a:r>
            <a:endParaRPr lang="en-US" altLang="zh-TW" sz="2000" dirty="0">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132294752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액자 2"/>
          <p:cNvSpPr/>
          <p:nvPr/>
        </p:nvSpPr>
        <p:spPr>
          <a:xfrm>
            <a:off x="1" y="0"/>
            <a:ext cx="12191999" cy="6858000"/>
          </a:xfrm>
          <a:prstGeom prst="frame">
            <a:avLst>
              <a:gd name="adj1" fmla="val 1389"/>
            </a:avLst>
          </a:prstGeom>
          <a:solidFill>
            <a:schemeClr val="tx1">
              <a:lumMod val="85000"/>
              <a:lumOff val="15000"/>
            </a:schemeClr>
          </a:solidFill>
          <a:ln w="133350">
            <a:noFill/>
          </a:ln>
        </p:spPr>
        <p:style>
          <a:lnRef idx="2">
            <a:schemeClr val="accent1">
              <a:shade val="50000"/>
            </a:schemeClr>
          </a:lnRef>
          <a:fillRef idx="1">
            <a:schemeClr val="accent1"/>
          </a:fillRef>
          <a:effectRef idx="0">
            <a:schemeClr val="accent1"/>
          </a:effectRef>
          <a:fontRef idx="minor">
            <a:schemeClr val="lt1"/>
          </a:fontRef>
        </p:style>
        <p:txBody>
          <a:bodyPr tIns="1044000" rtlCol="0" anchor="t"/>
          <a:lstStyle/>
          <a:p>
            <a:pPr algn="ctr" latinLnBrk="0">
              <a:lnSpc>
                <a:spcPct val="150000"/>
              </a:lnSpc>
              <a:defRPr/>
            </a:pPr>
            <a:endParaRPr lang="en-US" altLang="ko-KR" sz="1200" kern="0" dirty="0">
              <a:solidFill>
                <a:prstClr val="black">
                  <a:lumMod val="85000"/>
                  <a:lumOff val="15000"/>
                </a:prstClr>
              </a:solidFill>
            </a:endParaRPr>
          </a:p>
        </p:txBody>
      </p:sp>
      <p:sp>
        <p:nvSpPr>
          <p:cNvPr id="8" name="矩形 7"/>
          <p:cNvSpPr/>
          <p:nvPr/>
        </p:nvSpPr>
        <p:spPr>
          <a:xfrm>
            <a:off x="516425" y="1065338"/>
            <a:ext cx="10837376" cy="3785652"/>
          </a:xfrm>
          <a:prstGeom prst="rect">
            <a:avLst/>
          </a:prstGeom>
        </p:spPr>
        <p:txBody>
          <a:bodyPr wrap="square">
            <a:spAutoFit/>
          </a:bodyPr>
          <a:lstStyle/>
          <a:p>
            <a:pPr marL="342900" indent="-342900">
              <a:lnSpc>
                <a:spcPct val="150000"/>
              </a:lnSpc>
              <a:buFont typeface="Arial" panose="020B0604020202020204" pitchFamily="34" charset="0"/>
              <a:buChar char="•"/>
            </a:pPr>
            <a:r>
              <a:rPr lang="zh-TW" altLang="en-US" sz="2000" dirty="0">
                <a:latin typeface="微軟正黑體" panose="020B0604030504040204" pitchFamily="34" charset="-120"/>
                <a:ea typeface="微軟正黑體" panose="020B0604030504040204" pitchFamily="34" charset="-120"/>
              </a:rPr>
              <a:t>使用橫向位置的標準</a:t>
            </a:r>
            <a:r>
              <a:rPr lang="zh-TW" altLang="en-US" sz="2000" dirty="0" smtClean="0">
                <a:latin typeface="微軟正黑體" panose="020B0604030504040204" pitchFamily="34" charset="-120"/>
                <a:ea typeface="微軟正黑體" panose="020B0604030504040204" pitchFamily="34" charset="-120"/>
              </a:rPr>
              <a:t>偏差 </a:t>
            </a:r>
            <a:r>
              <a:rPr lang="en-US" altLang="zh-TW" sz="2000" dirty="0" smtClean="0">
                <a:latin typeface="微軟正黑體" panose="020B0604030504040204" pitchFamily="34" charset="-120"/>
                <a:ea typeface="微軟正黑體" panose="020B0604030504040204" pitchFamily="34" charset="-120"/>
              </a:rPr>
              <a:t>(</a:t>
            </a:r>
            <a:r>
              <a:rPr lang="zh-TW" altLang="en-US" sz="2000" dirty="0" smtClean="0">
                <a:latin typeface="微軟正黑體" panose="020B0604030504040204" pitchFamily="34" charset="-120"/>
                <a:ea typeface="微軟正黑體" panose="020B0604030504040204" pitchFamily="34" charset="-120"/>
              </a:rPr>
              <a:t> </a:t>
            </a:r>
            <a:r>
              <a:rPr lang="en-US" altLang="zh-TW" sz="2000" dirty="0" smtClean="0">
                <a:latin typeface="微軟正黑體" panose="020B0604030504040204" pitchFamily="34" charset="-120"/>
                <a:ea typeface="微軟正黑體" panose="020B0604030504040204" pitchFamily="34" charset="-120"/>
              </a:rPr>
              <a:t>SDL</a:t>
            </a:r>
            <a:r>
              <a:rPr lang="zh-TW" altLang="en-US" sz="2000" dirty="0" smtClean="0">
                <a:latin typeface="微軟正黑體" panose="020B0604030504040204" pitchFamily="34" charset="-120"/>
                <a:ea typeface="微軟正黑體" panose="020B0604030504040204" pitchFamily="34" charset="-120"/>
              </a:rPr>
              <a:t> </a:t>
            </a:r>
            <a:r>
              <a:rPr lang="en-US" altLang="zh-TW" sz="2000" dirty="0" smtClean="0">
                <a:latin typeface="微軟正黑體" panose="020B0604030504040204" pitchFamily="34" charset="-120"/>
                <a:ea typeface="微軟正黑體" panose="020B0604030504040204" pitchFamily="34" charset="-120"/>
              </a:rPr>
              <a:t>)</a:t>
            </a:r>
            <a:r>
              <a:rPr lang="zh-TW" altLang="en-US" sz="2000" dirty="0" smtClean="0">
                <a:latin typeface="微軟正黑體" panose="020B0604030504040204" pitchFamily="34" charset="-120"/>
                <a:ea typeface="微軟正黑體" panose="020B0604030504040204" pitchFamily="34" charset="-120"/>
              </a:rPr>
              <a:t> 和</a:t>
            </a:r>
            <a:r>
              <a:rPr lang="zh-TW" altLang="en-US" sz="2000" dirty="0">
                <a:latin typeface="微軟正黑體" panose="020B0604030504040204" pitchFamily="34" charset="-120"/>
                <a:ea typeface="微軟正黑體" panose="020B0604030504040204" pitchFamily="34" charset="-120"/>
              </a:rPr>
              <a:t>平均碰撞</a:t>
            </a:r>
            <a:r>
              <a:rPr lang="zh-TW" altLang="en-US" sz="2000" dirty="0" smtClean="0">
                <a:latin typeface="微軟正黑體" panose="020B0604030504040204" pitchFamily="34" charset="-120"/>
                <a:ea typeface="微軟正黑體" panose="020B0604030504040204" pitchFamily="34" charset="-120"/>
              </a:rPr>
              <a:t>時間</a:t>
            </a:r>
            <a:r>
              <a:rPr lang="en-US" altLang="zh-TW" sz="2000" dirty="0" smtClean="0">
                <a:latin typeface="微軟正黑體" panose="020B0604030504040204" pitchFamily="34" charset="-120"/>
                <a:ea typeface="微軟正黑體" panose="020B0604030504040204" pitchFamily="34" charset="-120"/>
              </a:rPr>
              <a:t>TTC</a:t>
            </a:r>
            <a:r>
              <a:rPr lang="zh-TW" altLang="en-US" sz="2000" dirty="0" smtClean="0">
                <a:latin typeface="微軟正黑體" panose="020B0604030504040204" pitchFamily="34" charset="-120"/>
                <a:ea typeface="微軟正黑體" panose="020B0604030504040204" pitchFamily="34" charset="-120"/>
              </a:rPr>
              <a:t>（秒）</a:t>
            </a:r>
            <a:r>
              <a:rPr lang="zh-TW" altLang="en-US" sz="2000" dirty="0">
                <a:latin typeface="微軟正黑體" panose="020B0604030504040204" pitchFamily="34" charset="-120"/>
                <a:ea typeface="微軟正黑體" panose="020B0604030504040204" pitchFamily="34" charset="-120"/>
              </a:rPr>
              <a:t>來評估駕駛</a:t>
            </a:r>
            <a:r>
              <a:rPr lang="zh-TW" altLang="en-US" sz="2000" dirty="0" smtClean="0">
                <a:latin typeface="微軟正黑體" panose="020B0604030504040204" pitchFamily="34" charset="-120"/>
                <a:ea typeface="微軟正黑體" panose="020B0604030504040204" pitchFamily="34" charset="-120"/>
              </a:rPr>
              <a:t>性能。</a:t>
            </a:r>
            <a:endParaRPr lang="en-US" altLang="zh-TW" sz="2000" dirty="0" smtClean="0">
              <a:latin typeface="微軟正黑體" panose="020B0604030504040204" pitchFamily="34" charset="-120"/>
              <a:ea typeface="微軟正黑體" panose="020B0604030504040204" pitchFamily="34" charset="-120"/>
            </a:endParaRPr>
          </a:p>
          <a:p>
            <a:pPr marL="342900" indent="-342900">
              <a:lnSpc>
                <a:spcPct val="150000"/>
              </a:lnSpc>
              <a:buFont typeface="Arial" panose="020B0604020202020204" pitchFamily="34" charset="0"/>
              <a:buChar char="•"/>
            </a:pPr>
            <a:r>
              <a:rPr lang="zh-TW" altLang="en-US" sz="2000" dirty="0" smtClean="0">
                <a:latin typeface="微軟正黑體" panose="020B0604030504040204" pitchFamily="34" charset="-120"/>
                <a:ea typeface="微軟正黑體" panose="020B0604030504040204" pitchFamily="34" charset="-120"/>
              </a:rPr>
              <a:t>這些</a:t>
            </a:r>
            <a:r>
              <a:rPr lang="zh-TW" altLang="en-US" sz="2000" dirty="0">
                <a:latin typeface="微軟正黑體" panose="020B0604030504040204" pitchFamily="34" charset="-120"/>
                <a:ea typeface="微軟正黑體" panose="020B0604030504040204" pitchFamily="34" charset="-120"/>
              </a:rPr>
              <a:t>度量在每</a:t>
            </a:r>
            <a:r>
              <a:rPr lang="zh-TW" altLang="en-US" sz="2000" dirty="0" smtClean="0">
                <a:latin typeface="微軟正黑體" panose="020B0604030504040204" pitchFamily="34" charset="-120"/>
                <a:ea typeface="微軟正黑體" panose="020B0604030504040204" pitchFamily="34" charset="-120"/>
              </a:rPr>
              <a:t>個劇本中</a:t>
            </a:r>
            <a:r>
              <a:rPr lang="zh-TW" altLang="en-US" sz="2000" dirty="0">
                <a:latin typeface="微軟正黑體" panose="020B0604030504040204" pitchFamily="34" charset="-120"/>
                <a:ea typeface="微軟正黑體" panose="020B0604030504040204" pitchFamily="34" charset="-120"/>
              </a:rPr>
              <a:t>以</a:t>
            </a:r>
            <a:r>
              <a:rPr lang="en-US" altLang="zh-TW" sz="2000" dirty="0">
                <a:latin typeface="微軟正黑體" panose="020B0604030504040204" pitchFamily="34" charset="-120"/>
                <a:ea typeface="微軟正黑體" panose="020B0604030504040204" pitchFamily="34" charset="-120"/>
              </a:rPr>
              <a:t>11</a:t>
            </a:r>
            <a:r>
              <a:rPr lang="zh-TW" altLang="en-US" sz="2000" dirty="0">
                <a:latin typeface="微軟正黑體" panose="020B0604030504040204" pitchFamily="34" charset="-120"/>
                <a:ea typeface="微軟正黑體" panose="020B0604030504040204" pitchFamily="34" charset="-120"/>
              </a:rPr>
              <a:t>個不同的間隔進行匯總，並與道​​路路況對齊方式</a:t>
            </a:r>
            <a:r>
              <a:rPr lang="zh-TW" altLang="en-US" sz="2000" dirty="0" smtClean="0">
                <a:latin typeface="微軟正黑體" panose="020B0604030504040204" pitchFamily="34" charset="-120"/>
                <a:ea typeface="微軟正黑體" panose="020B0604030504040204" pitchFamily="34" charset="-120"/>
              </a:rPr>
              <a:t>相應。</a:t>
            </a:r>
            <a:endParaRPr lang="en-US" altLang="zh-TW" sz="2000" dirty="0" smtClean="0">
              <a:latin typeface="微軟正黑體" panose="020B0604030504040204" pitchFamily="34" charset="-120"/>
              <a:ea typeface="微軟正黑體" panose="020B0604030504040204" pitchFamily="34" charset="-120"/>
            </a:endParaRPr>
          </a:p>
          <a:p>
            <a:pPr marL="342900" indent="-342900">
              <a:lnSpc>
                <a:spcPct val="150000"/>
              </a:lnSpc>
              <a:buFont typeface="Arial" panose="020B0604020202020204" pitchFamily="34" charset="0"/>
              <a:buChar char="•"/>
            </a:pPr>
            <a:r>
              <a:rPr lang="en-US" altLang="zh-TW" sz="2000" dirty="0" smtClean="0">
                <a:latin typeface="微軟正黑體" panose="020B0604030504040204" pitchFamily="34" charset="-120"/>
                <a:ea typeface="微軟正黑體" panose="020B0604030504040204" pitchFamily="34" charset="-120"/>
              </a:rPr>
              <a:t>11</a:t>
            </a:r>
            <a:r>
              <a:rPr lang="zh-TW" altLang="en-US" sz="2000" dirty="0">
                <a:latin typeface="微軟正黑體" panose="020B0604030504040204" pitchFamily="34" charset="-120"/>
                <a:ea typeface="微軟正黑體" panose="020B0604030504040204" pitchFamily="34" charset="-120"/>
              </a:rPr>
              <a:t>個路段中的每個路段長約</a:t>
            </a:r>
            <a:r>
              <a:rPr lang="en-US" altLang="zh-TW" sz="2000" dirty="0">
                <a:latin typeface="微軟正黑體" panose="020B0604030504040204" pitchFamily="34" charset="-120"/>
                <a:ea typeface="微軟正黑體" panose="020B0604030504040204" pitchFamily="34" charset="-120"/>
              </a:rPr>
              <a:t>1.25</a:t>
            </a:r>
            <a:r>
              <a:rPr lang="zh-TW" altLang="en-US" sz="2000" dirty="0">
                <a:latin typeface="微軟正黑體" panose="020B0604030504040204" pitchFamily="34" charset="-120"/>
                <a:ea typeface="微軟正黑體" panose="020B0604030504040204" pitchFamily="34" charset="-120"/>
              </a:rPr>
              <a:t>英里，包括四個直線路段，五個彎曲路段（兩個右路路段，三個左路）和兩個山路段（每個路段都有上坡路和下坡路）。分析不</a:t>
            </a:r>
            <a:r>
              <a:rPr lang="zh-TW" altLang="en-US" sz="2000" dirty="0" smtClean="0">
                <a:latin typeface="微軟正黑體" panose="020B0604030504040204" pitchFamily="34" charset="-120"/>
                <a:ea typeface="微軟正黑體" panose="020B0604030504040204" pitchFamily="34" charset="-120"/>
              </a:rPr>
              <a:t>排除劇本的</a:t>
            </a:r>
            <a:r>
              <a:rPr lang="zh-TW" altLang="en-US" sz="2000" dirty="0">
                <a:latin typeface="微軟正黑體" panose="020B0604030504040204" pitchFamily="34" charset="-120"/>
                <a:ea typeface="微軟正黑體" panose="020B0604030504040204" pitchFamily="34" charset="-120"/>
              </a:rPr>
              <a:t>第一英里和最後一英里，以消除停車位置的加速和減速</a:t>
            </a:r>
            <a:r>
              <a:rPr lang="zh-TW" altLang="en-US" sz="2000" dirty="0" smtClean="0">
                <a:latin typeface="微軟正黑體" panose="020B0604030504040204" pitchFamily="34" charset="-120"/>
                <a:ea typeface="微軟正黑體" panose="020B0604030504040204" pitchFamily="34" charset="-120"/>
              </a:rPr>
              <a:t>。</a:t>
            </a:r>
            <a:endParaRPr lang="en-US" altLang="zh-TW" sz="2000" dirty="0" smtClean="0">
              <a:latin typeface="微軟正黑體" panose="020B0604030504040204" pitchFamily="34" charset="-120"/>
              <a:ea typeface="微軟正黑體" panose="020B0604030504040204" pitchFamily="34" charset="-120"/>
            </a:endParaRPr>
          </a:p>
          <a:p>
            <a:pPr marL="342900" indent="-342900">
              <a:lnSpc>
                <a:spcPct val="150000"/>
              </a:lnSpc>
              <a:buFont typeface="Arial" panose="020B0604020202020204" pitchFamily="34" charset="0"/>
              <a:buChar char="•"/>
            </a:pPr>
            <a:r>
              <a:rPr lang="zh-TW" altLang="en-US" sz="2000" dirty="0" smtClean="0">
                <a:latin typeface="微軟正黑體" panose="020B0604030504040204" pitchFamily="34" charset="-120"/>
                <a:ea typeface="微軟正黑體" panose="020B0604030504040204" pitchFamily="34" charset="-120"/>
              </a:rPr>
              <a:t>之所以</a:t>
            </a:r>
            <a:r>
              <a:rPr lang="zh-TW" altLang="en-US" sz="2000" dirty="0">
                <a:latin typeface="微軟正黑體" panose="020B0604030504040204" pitchFamily="34" charset="-120"/>
                <a:ea typeface="微軟正黑體" panose="020B0604030504040204" pitchFamily="34" charset="-120"/>
              </a:rPr>
              <a:t>選擇</a:t>
            </a:r>
            <a:r>
              <a:rPr lang="en-US" altLang="zh-TW" sz="2000" dirty="0">
                <a:latin typeface="微軟正黑體" panose="020B0604030504040204" pitchFamily="34" charset="-120"/>
                <a:ea typeface="微軟正黑體" panose="020B0604030504040204" pitchFamily="34" charset="-120"/>
              </a:rPr>
              <a:t>SDLP</a:t>
            </a:r>
            <a:r>
              <a:rPr lang="zh-TW" altLang="en-US" sz="2000" dirty="0">
                <a:latin typeface="微軟正黑體" panose="020B0604030504040204" pitchFamily="34" charset="-120"/>
                <a:ea typeface="微軟正黑體" panose="020B0604030504040204" pitchFamily="34" charset="-120"/>
              </a:rPr>
              <a:t>，是因為它與半自主干預（即保持車道）輔助的駕駛技能直接相關。之所以選擇平均</a:t>
            </a:r>
            <a:r>
              <a:rPr lang="en-US" altLang="zh-TW" sz="2000" dirty="0">
                <a:latin typeface="微軟正黑體" panose="020B0604030504040204" pitchFamily="34" charset="-120"/>
                <a:ea typeface="微軟正黑體" panose="020B0604030504040204" pitchFamily="34" charset="-120"/>
              </a:rPr>
              <a:t>TTC</a:t>
            </a:r>
            <a:r>
              <a:rPr lang="zh-TW" altLang="en-US" sz="2000" dirty="0">
                <a:latin typeface="微軟正黑體" panose="020B0604030504040204" pitchFamily="34" charset="-120"/>
                <a:ea typeface="微軟正黑體" panose="020B0604030504040204" pitchFamily="34" charset="-120"/>
              </a:rPr>
              <a:t>，是因為它與</a:t>
            </a:r>
            <a:r>
              <a:rPr lang="en-US" altLang="zh-TW" sz="2000" dirty="0" smtClean="0">
                <a:latin typeface="微軟正黑體" panose="020B0604030504040204" pitchFamily="34" charset="-120"/>
                <a:ea typeface="微軟正黑體" panose="020B0604030504040204" pitchFamily="34" charset="-120"/>
              </a:rPr>
              <a:t>LKS</a:t>
            </a:r>
            <a:r>
              <a:rPr lang="zh-TW" altLang="en-US" sz="2000" dirty="0" smtClean="0">
                <a:latin typeface="微軟正黑體" panose="020B0604030504040204" pitchFamily="34" charset="-120"/>
                <a:ea typeface="微軟正黑體" panose="020B0604030504040204" pitchFamily="34" charset="-120"/>
              </a:rPr>
              <a:t>有無幫助</a:t>
            </a:r>
            <a:r>
              <a:rPr lang="zh-TW" altLang="en-US" sz="2000" dirty="0">
                <a:latin typeface="微軟正黑體" panose="020B0604030504040204" pitchFamily="34" charset="-120"/>
                <a:ea typeface="微軟正黑體" panose="020B0604030504040204" pitchFamily="34" charset="-120"/>
              </a:rPr>
              <a:t>的駕駛操作有關。</a:t>
            </a:r>
          </a:p>
          <a:p>
            <a:pPr>
              <a:lnSpc>
                <a:spcPct val="150000"/>
              </a:lnSpc>
            </a:pPr>
            <a:endParaRPr lang="en-US" altLang="zh-TW" sz="2000" dirty="0">
              <a:latin typeface="微軟正黑體" panose="020B0604030504040204" pitchFamily="34" charset="-120"/>
              <a:ea typeface="微軟正黑體" panose="020B0604030504040204" pitchFamily="34" charset="-120"/>
            </a:endParaRPr>
          </a:p>
        </p:txBody>
      </p:sp>
      <p:sp>
        <p:nvSpPr>
          <p:cNvPr id="10" name="직사각형 12"/>
          <p:cNvSpPr/>
          <p:nvPr/>
        </p:nvSpPr>
        <p:spPr>
          <a:xfrm>
            <a:off x="254501" y="90687"/>
            <a:ext cx="6454395" cy="578492"/>
          </a:xfrm>
          <a:prstGeom prst="rect">
            <a:avLst/>
          </a:prstGeom>
        </p:spPr>
        <p:txBody>
          <a:bodyPr wrap="square">
            <a:spAutoFit/>
          </a:bodyPr>
          <a:lstStyle/>
          <a:p>
            <a:pPr latinLnBrk="0">
              <a:lnSpc>
                <a:spcPct val="150000"/>
              </a:lnSpc>
              <a:defRPr/>
            </a:pPr>
            <a:r>
              <a:rPr lang="zh-TW" altLang="en-US" sz="2400" i="1" kern="0" dirty="0">
                <a:solidFill>
                  <a:prstClr val="black">
                    <a:lumMod val="85000"/>
                    <a:lumOff val="15000"/>
                  </a:prstClr>
                </a:solidFill>
                <a:latin typeface="微軟正黑體" panose="020B0604030504040204" pitchFamily="34" charset="-120"/>
                <a:ea typeface="微軟正黑體" panose="020B0604030504040204" pitchFamily="34" charset="-120"/>
              </a:rPr>
              <a:t>數據</a:t>
            </a:r>
            <a:r>
              <a:rPr lang="zh-TW" altLang="en-US" sz="2400" i="1" kern="0" dirty="0" smtClean="0">
                <a:solidFill>
                  <a:prstClr val="black">
                    <a:lumMod val="85000"/>
                    <a:lumOff val="15000"/>
                  </a:prstClr>
                </a:solidFill>
                <a:latin typeface="微軟正黑體" panose="020B0604030504040204" pitchFamily="34" charset="-120"/>
                <a:ea typeface="微軟正黑體" panose="020B0604030504040204" pitchFamily="34" charset="-120"/>
              </a:rPr>
              <a:t>分析</a:t>
            </a:r>
            <a:r>
              <a:rPr lang="en-US" altLang="zh-TW" sz="2400" i="1" kern="0" dirty="0" smtClean="0">
                <a:solidFill>
                  <a:prstClr val="black">
                    <a:lumMod val="85000"/>
                    <a:lumOff val="15000"/>
                  </a:prstClr>
                </a:solidFill>
                <a:latin typeface="微軟正黑體" panose="020B0604030504040204" pitchFamily="34" charset="-120"/>
                <a:ea typeface="微軟正黑體" panose="020B0604030504040204" pitchFamily="34" charset="-120"/>
              </a:rPr>
              <a:t>-</a:t>
            </a:r>
            <a:r>
              <a:rPr lang="zh-TW" altLang="en-US" sz="2400" i="1" kern="0" dirty="0">
                <a:solidFill>
                  <a:prstClr val="black">
                    <a:lumMod val="85000"/>
                    <a:lumOff val="15000"/>
                  </a:prstClr>
                </a:solidFill>
                <a:latin typeface="微軟正黑體" panose="020B0604030504040204" pitchFamily="34" charset="-120"/>
                <a:ea typeface="微軟正黑體" panose="020B0604030504040204" pitchFamily="34" charset="-120"/>
              </a:rPr>
              <a:t>因</a:t>
            </a:r>
            <a:r>
              <a:rPr lang="zh-TW" altLang="en-US" sz="2400" i="1" kern="0" dirty="0" smtClean="0">
                <a:solidFill>
                  <a:prstClr val="black">
                    <a:lumMod val="85000"/>
                    <a:lumOff val="15000"/>
                  </a:prstClr>
                </a:solidFill>
                <a:latin typeface="微軟正黑體" panose="020B0604030504040204" pitchFamily="34" charset="-120"/>
                <a:ea typeface="微軟正黑體" panose="020B0604030504040204" pitchFamily="34" charset="-120"/>
              </a:rPr>
              <a:t>變量</a:t>
            </a:r>
            <a:endParaRPr lang="en-US" altLang="ko-KR" sz="2400" i="1" kern="0" dirty="0">
              <a:solidFill>
                <a:prstClr val="black">
                  <a:lumMod val="85000"/>
                  <a:lumOff val="15000"/>
                </a:prstClr>
              </a:solidFill>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381419850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액자 2"/>
          <p:cNvSpPr/>
          <p:nvPr/>
        </p:nvSpPr>
        <p:spPr>
          <a:xfrm>
            <a:off x="1" y="0"/>
            <a:ext cx="12191999" cy="6858000"/>
          </a:xfrm>
          <a:prstGeom prst="frame">
            <a:avLst>
              <a:gd name="adj1" fmla="val 1389"/>
            </a:avLst>
          </a:prstGeom>
          <a:solidFill>
            <a:schemeClr val="tx1">
              <a:lumMod val="85000"/>
              <a:lumOff val="15000"/>
            </a:schemeClr>
          </a:solidFill>
          <a:ln w="133350">
            <a:noFill/>
          </a:ln>
        </p:spPr>
        <p:style>
          <a:lnRef idx="2">
            <a:schemeClr val="accent1">
              <a:shade val="50000"/>
            </a:schemeClr>
          </a:lnRef>
          <a:fillRef idx="1">
            <a:schemeClr val="accent1"/>
          </a:fillRef>
          <a:effectRef idx="0">
            <a:schemeClr val="accent1"/>
          </a:effectRef>
          <a:fontRef idx="minor">
            <a:schemeClr val="lt1"/>
          </a:fontRef>
        </p:style>
        <p:txBody>
          <a:bodyPr tIns="1044000" rtlCol="0" anchor="t"/>
          <a:lstStyle/>
          <a:p>
            <a:pPr algn="ctr" latinLnBrk="0">
              <a:lnSpc>
                <a:spcPct val="150000"/>
              </a:lnSpc>
              <a:defRPr/>
            </a:pPr>
            <a:endParaRPr lang="en-US" altLang="ko-KR" sz="1200" kern="0" dirty="0">
              <a:solidFill>
                <a:prstClr val="black">
                  <a:lumMod val="85000"/>
                  <a:lumOff val="15000"/>
                </a:prstClr>
              </a:solidFill>
            </a:endParaRPr>
          </a:p>
        </p:txBody>
      </p:sp>
      <p:sp>
        <p:nvSpPr>
          <p:cNvPr id="8" name="矩形 7"/>
          <p:cNvSpPr/>
          <p:nvPr/>
        </p:nvSpPr>
        <p:spPr>
          <a:xfrm>
            <a:off x="516425" y="1065338"/>
            <a:ext cx="10837376" cy="2862322"/>
          </a:xfrm>
          <a:prstGeom prst="rect">
            <a:avLst/>
          </a:prstGeom>
        </p:spPr>
        <p:txBody>
          <a:bodyPr wrap="square">
            <a:spAutoFit/>
          </a:bodyPr>
          <a:lstStyle/>
          <a:p>
            <a:pPr marL="342900" indent="-342900">
              <a:lnSpc>
                <a:spcPct val="150000"/>
              </a:lnSpc>
              <a:buFont typeface="Arial" panose="020B0604020202020204" pitchFamily="34" charset="0"/>
              <a:buChar char="•"/>
            </a:pPr>
            <a:r>
              <a:rPr lang="zh-TW" altLang="en-US" sz="2000" dirty="0" smtClean="0">
                <a:latin typeface="微軟正黑體" panose="020B0604030504040204" pitchFamily="34" charset="-120"/>
                <a:ea typeface="微軟正黑體" panose="020B0604030504040204" pitchFamily="34" charset="-120"/>
              </a:rPr>
              <a:t>使用檢測反應任務</a:t>
            </a:r>
            <a:r>
              <a:rPr lang="zh-TW" altLang="en-US" sz="2000" dirty="0">
                <a:latin typeface="微軟正黑體" panose="020B0604030504040204" pitchFamily="34" charset="-120"/>
                <a:ea typeface="微軟正黑體" panose="020B0604030504040204" pitchFamily="34" charset="-120"/>
              </a:rPr>
              <a:t>（</a:t>
            </a:r>
            <a:r>
              <a:rPr lang="en-US" altLang="zh-TW" sz="2000" dirty="0">
                <a:latin typeface="微軟正黑體" panose="020B0604030504040204" pitchFamily="34" charset="-120"/>
                <a:ea typeface="微軟正黑體" panose="020B0604030504040204" pitchFamily="34" charset="-120"/>
              </a:rPr>
              <a:t>DRT</a:t>
            </a:r>
            <a:r>
              <a:rPr lang="zh-TW" altLang="en-US" sz="2000" dirty="0" smtClean="0">
                <a:latin typeface="微軟正黑體" panose="020B0604030504040204" pitchFamily="34" charset="-120"/>
                <a:ea typeface="微軟正黑體" panose="020B0604030504040204" pitchFamily="34" charset="-120"/>
              </a:rPr>
              <a:t>）反應</a:t>
            </a:r>
            <a:r>
              <a:rPr lang="zh-TW" altLang="en-US" sz="2000" dirty="0">
                <a:latin typeface="微軟正黑體" panose="020B0604030504040204" pitchFamily="34" charset="-120"/>
                <a:ea typeface="微軟正黑體" panose="020B0604030504040204" pitchFamily="34" charset="-120"/>
              </a:rPr>
              <a:t>時間和未命中率來分析認知工作量</a:t>
            </a:r>
            <a:r>
              <a:rPr lang="zh-TW" altLang="en-US" sz="2000" dirty="0" smtClean="0">
                <a:latin typeface="微軟正黑體" panose="020B0604030504040204" pitchFamily="34" charset="-120"/>
                <a:ea typeface="微軟正黑體" panose="020B0604030504040204" pitchFamily="34" charset="-120"/>
              </a:rPr>
              <a:t>。</a:t>
            </a:r>
            <a:endParaRPr lang="en-US" altLang="zh-TW" sz="2000" dirty="0" smtClean="0">
              <a:latin typeface="微軟正黑體" panose="020B0604030504040204" pitchFamily="34" charset="-120"/>
              <a:ea typeface="微軟正黑體" panose="020B0604030504040204" pitchFamily="34" charset="-120"/>
            </a:endParaRPr>
          </a:p>
          <a:p>
            <a:pPr marL="342900" indent="-342900">
              <a:lnSpc>
                <a:spcPct val="150000"/>
              </a:lnSpc>
              <a:buFont typeface="Arial" panose="020B0604020202020204" pitchFamily="34" charset="0"/>
              <a:buChar char="•"/>
            </a:pPr>
            <a:r>
              <a:rPr lang="zh-TW" altLang="en-US" sz="2000" dirty="0" smtClean="0">
                <a:latin typeface="微軟正黑體" panose="020B0604030504040204" pitchFamily="34" charset="-120"/>
                <a:ea typeface="微軟正黑體" panose="020B0604030504040204" pitchFamily="34" charset="-120"/>
              </a:rPr>
              <a:t>反應</a:t>
            </a:r>
            <a:r>
              <a:rPr lang="zh-TW" altLang="en-US" sz="2000" dirty="0">
                <a:latin typeface="微軟正黑體" panose="020B0604030504040204" pitchFamily="34" charset="-120"/>
                <a:ea typeface="微軟正黑體" panose="020B0604030504040204" pitchFamily="34" charset="-120"/>
              </a:rPr>
              <a:t>時間（以毫秒為單位）定義為從</a:t>
            </a:r>
            <a:r>
              <a:rPr lang="en-US" altLang="zh-TW" sz="2000" dirty="0">
                <a:latin typeface="微軟正黑體" panose="020B0604030504040204" pitchFamily="34" charset="-120"/>
                <a:ea typeface="微軟正黑體" panose="020B0604030504040204" pitchFamily="34" charset="-120"/>
              </a:rPr>
              <a:t>TDRT</a:t>
            </a:r>
            <a:r>
              <a:rPr lang="zh-TW" altLang="en-US" sz="2000" dirty="0">
                <a:latin typeface="微軟正黑體" panose="020B0604030504040204" pitchFamily="34" charset="-120"/>
                <a:ea typeface="微軟正黑體" panose="020B0604030504040204" pitchFamily="34" charset="-120"/>
              </a:rPr>
              <a:t>振動發作到參與者用手指按下按鈕的時間。未命中被歸類為一次振動</a:t>
            </a:r>
            <a:r>
              <a:rPr lang="zh-TW" altLang="en-US" sz="2000" dirty="0" smtClean="0">
                <a:latin typeface="微軟正黑體" panose="020B0604030504040204" pitchFamily="34" charset="-120"/>
                <a:ea typeface="微軟正黑體" panose="020B0604030504040204" pitchFamily="34" charset="-120"/>
              </a:rPr>
              <a:t>或反應時間</a:t>
            </a:r>
            <a:r>
              <a:rPr lang="zh-TW" altLang="en-US" sz="2000" dirty="0">
                <a:latin typeface="微軟正黑體" panose="020B0604030504040204" pitchFamily="34" charset="-120"/>
                <a:ea typeface="微軟正黑體" panose="020B0604030504040204" pitchFamily="34" charset="-120"/>
              </a:rPr>
              <a:t>小於</a:t>
            </a:r>
            <a:r>
              <a:rPr lang="en-US" altLang="zh-TW" sz="2000" dirty="0">
                <a:latin typeface="微軟正黑體" panose="020B0604030504040204" pitchFamily="34" charset="-120"/>
                <a:ea typeface="微軟正黑體" panose="020B0604030504040204" pitchFamily="34" charset="-120"/>
              </a:rPr>
              <a:t>100</a:t>
            </a:r>
            <a:r>
              <a:rPr lang="zh-TW" altLang="en-US" sz="2000" dirty="0">
                <a:latin typeface="微軟正黑體" panose="020B0604030504040204" pitchFamily="34" charset="-120"/>
                <a:ea typeface="微軟正黑體" panose="020B0604030504040204" pitchFamily="34" charset="-120"/>
              </a:rPr>
              <a:t>毫秒或大於</a:t>
            </a:r>
            <a:r>
              <a:rPr lang="en-US" altLang="zh-TW" sz="2000" dirty="0">
                <a:latin typeface="微軟正黑體" panose="020B0604030504040204" pitchFamily="34" charset="-120"/>
                <a:ea typeface="微軟正黑體" panose="020B0604030504040204" pitchFamily="34" charset="-120"/>
              </a:rPr>
              <a:t>2500</a:t>
            </a:r>
            <a:r>
              <a:rPr lang="zh-TW" altLang="en-US" sz="2000" dirty="0">
                <a:latin typeface="微軟正黑體" panose="020B0604030504040204" pitchFamily="34" charset="-120"/>
                <a:ea typeface="微軟正黑體" panose="020B0604030504040204" pitchFamily="34" charset="-120"/>
              </a:rPr>
              <a:t>毫秒的一次按下按鈕。然後將未命中率計算為未命中數除以相應時間段內刺激事件的總數</a:t>
            </a:r>
            <a:r>
              <a:rPr lang="zh-TW" altLang="en-US" sz="2000" dirty="0" smtClean="0">
                <a:latin typeface="微軟正黑體" panose="020B0604030504040204" pitchFamily="34" charset="-120"/>
                <a:ea typeface="微軟正黑體" panose="020B0604030504040204" pitchFamily="34" charset="-120"/>
              </a:rPr>
              <a:t>。</a:t>
            </a:r>
            <a:endParaRPr lang="en-US" altLang="zh-TW" sz="2000" dirty="0" smtClean="0">
              <a:latin typeface="微軟正黑體" panose="020B0604030504040204" pitchFamily="34" charset="-120"/>
              <a:ea typeface="微軟正黑體" panose="020B0604030504040204" pitchFamily="34" charset="-120"/>
            </a:endParaRPr>
          </a:p>
          <a:p>
            <a:pPr marL="342900" indent="-342900">
              <a:lnSpc>
                <a:spcPct val="150000"/>
              </a:lnSpc>
              <a:buFont typeface="Arial" panose="020B0604020202020204" pitchFamily="34" charset="0"/>
              <a:buChar char="•"/>
            </a:pPr>
            <a:r>
              <a:rPr lang="zh-TW" altLang="en-US" sz="2000" dirty="0" smtClean="0">
                <a:latin typeface="微軟正黑體" panose="020B0604030504040204" pitchFamily="34" charset="-120"/>
                <a:ea typeface="微軟正黑體" panose="020B0604030504040204" pitchFamily="34" charset="-120"/>
              </a:rPr>
              <a:t>在</a:t>
            </a:r>
            <a:r>
              <a:rPr lang="zh-TW" altLang="en-US" sz="2000" dirty="0">
                <a:latin typeface="微軟正黑體" panose="020B0604030504040204" pitchFamily="34" charset="-120"/>
                <a:ea typeface="微軟正黑體" panose="020B0604030504040204" pitchFamily="34" charset="-120"/>
              </a:rPr>
              <a:t>所有</a:t>
            </a:r>
            <a:r>
              <a:rPr lang="zh-TW" altLang="en-US" sz="2000" dirty="0" smtClean="0">
                <a:latin typeface="微軟正黑體" panose="020B0604030504040204" pitchFamily="34" charset="-120"/>
                <a:ea typeface="微軟正黑體" panose="020B0604030504040204" pitchFamily="34" charset="-120"/>
              </a:rPr>
              <a:t>涉及反應</a:t>
            </a:r>
            <a:r>
              <a:rPr lang="zh-TW" altLang="en-US" sz="2000" dirty="0">
                <a:latin typeface="微軟正黑體" panose="020B0604030504040204" pitchFamily="34" charset="-120"/>
                <a:ea typeface="微軟正黑體" panose="020B0604030504040204" pitchFamily="34" charset="-120"/>
              </a:rPr>
              <a:t>時間的分析中，僅包括正確</a:t>
            </a:r>
            <a:r>
              <a:rPr lang="zh-TW" altLang="en-US" sz="2000" dirty="0" smtClean="0">
                <a:latin typeface="微軟正黑體" panose="020B0604030504040204" pitchFamily="34" charset="-120"/>
                <a:ea typeface="微軟正黑體" panose="020B0604030504040204" pitchFamily="34" charset="-120"/>
              </a:rPr>
              <a:t>的反應（</a:t>
            </a:r>
            <a:r>
              <a:rPr lang="zh-TW" altLang="en-US" sz="2000" dirty="0">
                <a:latin typeface="微軟正黑體" panose="020B0604030504040204" pitchFamily="34" charset="-120"/>
                <a:ea typeface="微軟正黑體" panose="020B0604030504040204" pitchFamily="34" charset="-120"/>
              </a:rPr>
              <a:t>即，未缺失）</a:t>
            </a:r>
            <a:r>
              <a:rPr lang="zh-TW" altLang="en-US" sz="2000" dirty="0" smtClean="0">
                <a:latin typeface="微軟正黑體" panose="020B0604030504040204" pitchFamily="34" charset="-120"/>
                <a:ea typeface="微軟正黑體" panose="020B0604030504040204" pitchFamily="34" charset="-120"/>
              </a:rPr>
              <a:t>。</a:t>
            </a:r>
            <a:endParaRPr lang="en-US" altLang="zh-TW" sz="2000" dirty="0" smtClean="0">
              <a:latin typeface="微軟正黑體" panose="020B0604030504040204" pitchFamily="34" charset="-120"/>
              <a:ea typeface="微軟正黑體" panose="020B0604030504040204" pitchFamily="34" charset="-120"/>
            </a:endParaRPr>
          </a:p>
          <a:p>
            <a:pPr marL="342900" indent="-342900">
              <a:lnSpc>
                <a:spcPct val="150000"/>
              </a:lnSpc>
              <a:buFont typeface="Arial" panose="020B0604020202020204" pitchFamily="34" charset="0"/>
              <a:buChar char="•"/>
            </a:pPr>
            <a:r>
              <a:rPr lang="zh-TW" altLang="en-US" sz="2000" dirty="0" smtClean="0">
                <a:latin typeface="微軟正黑體" panose="020B0604030504040204" pitchFamily="34" charset="-120"/>
                <a:ea typeface="微軟正黑體" panose="020B0604030504040204" pitchFamily="34" charset="-120"/>
              </a:rPr>
              <a:t>針對劇本中的</a:t>
            </a:r>
            <a:r>
              <a:rPr lang="zh-TW" altLang="en-US" sz="2000" dirty="0">
                <a:latin typeface="微軟正黑體" panose="020B0604030504040204" pitchFamily="34" charset="-120"/>
                <a:ea typeface="微軟正黑體" panose="020B0604030504040204" pitchFamily="34" charset="-120"/>
              </a:rPr>
              <a:t>每個</a:t>
            </a:r>
            <a:r>
              <a:rPr lang="en-US" altLang="zh-TW" sz="2000" dirty="0">
                <a:latin typeface="微軟正黑體" panose="020B0604030504040204" pitchFamily="34" charset="-120"/>
                <a:ea typeface="微軟正黑體" panose="020B0604030504040204" pitchFamily="34" charset="-120"/>
              </a:rPr>
              <a:t>IVIS</a:t>
            </a:r>
            <a:r>
              <a:rPr lang="zh-TW" altLang="en-US" sz="2000" dirty="0">
                <a:latin typeface="微軟正黑體" panose="020B0604030504040204" pitchFamily="34" charset="-120"/>
                <a:ea typeface="微軟正黑體" panose="020B0604030504040204" pitchFamily="34" charset="-120"/>
              </a:rPr>
              <a:t>任務匯總了這些度量，以解決每個</a:t>
            </a:r>
            <a:r>
              <a:rPr lang="en-US" altLang="zh-TW" sz="2000" dirty="0">
                <a:latin typeface="微軟正黑體" panose="020B0604030504040204" pitchFamily="34" charset="-120"/>
                <a:ea typeface="微軟正黑體" panose="020B0604030504040204" pitchFamily="34" charset="-120"/>
              </a:rPr>
              <a:t>IVIS</a:t>
            </a:r>
            <a:r>
              <a:rPr lang="zh-TW" altLang="en-US" sz="2000" dirty="0">
                <a:latin typeface="微軟正黑體" panose="020B0604030504040204" pitchFamily="34" charset="-120"/>
                <a:ea typeface="微軟正黑體" panose="020B0604030504040204" pitchFamily="34" charset="-120"/>
              </a:rPr>
              <a:t>任務難度。</a:t>
            </a:r>
            <a:endParaRPr lang="en-US" altLang="zh-TW" sz="2000" dirty="0">
              <a:latin typeface="微軟正黑體" panose="020B0604030504040204" pitchFamily="34" charset="-120"/>
              <a:ea typeface="微軟正黑體" panose="020B0604030504040204" pitchFamily="34" charset="-120"/>
            </a:endParaRPr>
          </a:p>
        </p:txBody>
      </p:sp>
      <p:sp>
        <p:nvSpPr>
          <p:cNvPr id="10" name="직사각형 12"/>
          <p:cNvSpPr/>
          <p:nvPr/>
        </p:nvSpPr>
        <p:spPr>
          <a:xfrm>
            <a:off x="254501" y="90687"/>
            <a:ext cx="6454395" cy="578492"/>
          </a:xfrm>
          <a:prstGeom prst="rect">
            <a:avLst/>
          </a:prstGeom>
        </p:spPr>
        <p:txBody>
          <a:bodyPr wrap="square">
            <a:spAutoFit/>
          </a:bodyPr>
          <a:lstStyle/>
          <a:p>
            <a:pPr latinLnBrk="0">
              <a:lnSpc>
                <a:spcPct val="150000"/>
              </a:lnSpc>
              <a:defRPr/>
            </a:pPr>
            <a:r>
              <a:rPr lang="zh-TW" altLang="en-US" sz="2400" i="1" kern="0" dirty="0">
                <a:solidFill>
                  <a:prstClr val="black">
                    <a:lumMod val="85000"/>
                    <a:lumOff val="15000"/>
                  </a:prstClr>
                </a:solidFill>
                <a:latin typeface="微軟正黑體" panose="020B0604030504040204" pitchFamily="34" charset="-120"/>
                <a:ea typeface="微軟正黑體" panose="020B0604030504040204" pitchFamily="34" charset="-120"/>
              </a:rPr>
              <a:t>數據</a:t>
            </a:r>
            <a:r>
              <a:rPr lang="zh-TW" altLang="en-US" sz="2400" i="1" kern="0" dirty="0" smtClean="0">
                <a:solidFill>
                  <a:prstClr val="black">
                    <a:lumMod val="85000"/>
                    <a:lumOff val="15000"/>
                  </a:prstClr>
                </a:solidFill>
                <a:latin typeface="微軟正黑體" panose="020B0604030504040204" pitchFamily="34" charset="-120"/>
                <a:ea typeface="微軟正黑體" panose="020B0604030504040204" pitchFamily="34" charset="-120"/>
              </a:rPr>
              <a:t>分析</a:t>
            </a:r>
            <a:r>
              <a:rPr lang="en-US" altLang="zh-TW" sz="2400" i="1" kern="0" dirty="0" smtClean="0">
                <a:solidFill>
                  <a:prstClr val="black">
                    <a:lumMod val="85000"/>
                    <a:lumOff val="15000"/>
                  </a:prstClr>
                </a:solidFill>
                <a:latin typeface="微軟正黑體" panose="020B0604030504040204" pitchFamily="34" charset="-120"/>
                <a:ea typeface="微軟正黑體" panose="020B0604030504040204" pitchFamily="34" charset="-120"/>
              </a:rPr>
              <a:t>-</a:t>
            </a:r>
            <a:r>
              <a:rPr lang="zh-TW" altLang="en-US" sz="2400" i="1" kern="0" dirty="0">
                <a:solidFill>
                  <a:prstClr val="black">
                    <a:lumMod val="85000"/>
                    <a:lumOff val="15000"/>
                  </a:prstClr>
                </a:solidFill>
                <a:latin typeface="微軟正黑體" panose="020B0604030504040204" pitchFamily="34" charset="-120"/>
                <a:ea typeface="微軟正黑體" panose="020B0604030504040204" pitchFamily="34" charset="-120"/>
              </a:rPr>
              <a:t>因</a:t>
            </a:r>
            <a:r>
              <a:rPr lang="zh-TW" altLang="en-US" sz="2400" i="1" kern="0" dirty="0" smtClean="0">
                <a:solidFill>
                  <a:prstClr val="black">
                    <a:lumMod val="85000"/>
                    <a:lumOff val="15000"/>
                  </a:prstClr>
                </a:solidFill>
                <a:latin typeface="微軟正黑體" panose="020B0604030504040204" pitchFamily="34" charset="-120"/>
                <a:ea typeface="微軟正黑體" panose="020B0604030504040204" pitchFamily="34" charset="-120"/>
              </a:rPr>
              <a:t>變量</a:t>
            </a:r>
            <a:endParaRPr lang="en-US" altLang="ko-KR" sz="2400" i="1" kern="0" dirty="0">
              <a:solidFill>
                <a:prstClr val="black">
                  <a:lumMod val="85000"/>
                  <a:lumOff val="15000"/>
                </a:prstClr>
              </a:solidFill>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228644864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액자 2"/>
          <p:cNvSpPr/>
          <p:nvPr/>
        </p:nvSpPr>
        <p:spPr>
          <a:xfrm>
            <a:off x="1" y="0"/>
            <a:ext cx="12191999" cy="6858000"/>
          </a:xfrm>
          <a:prstGeom prst="frame">
            <a:avLst>
              <a:gd name="adj1" fmla="val 1389"/>
            </a:avLst>
          </a:prstGeom>
          <a:solidFill>
            <a:schemeClr val="tx1">
              <a:lumMod val="85000"/>
              <a:lumOff val="15000"/>
            </a:schemeClr>
          </a:solidFill>
          <a:ln w="133350">
            <a:noFill/>
          </a:ln>
        </p:spPr>
        <p:style>
          <a:lnRef idx="2">
            <a:schemeClr val="accent1">
              <a:shade val="50000"/>
            </a:schemeClr>
          </a:lnRef>
          <a:fillRef idx="1">
            <a:schemeClr val="accent1"/>
          </a:fillRef>
          <a:effectRef idx="0">
            <a:schemeClr val="accent1"/>
          </a:effectRef>
          <a:fontRef idx="minor">
            <a:schemeClr val="lt1"/>
          </a:fontRef>
        </p:style>
        <p:txBody>
          <a:bodyPr tIns="1044000" rtlCol="0" anchor="t"/>
          <a:lstStyle/>
          <a:p>
            <a:pPr algn="ctr" latinLnBrk="0">
              <a:lnSpc>
                <a:spcPct val="150000"/>
              </a:lnSpc>
              <a:defRPr/>
            </a:pPr>
            <a:endParaRPr lang="en-US" altLang="ko-KR" sz="1200" kern="0" dirty="0">
              <a:solidFill>
                <a:prstClr val="black">
                  <a:lumMod val="85000"/>
                  <a:lumOff val="15000"/>
                </a:prstClr>
              </a:solidFill>
            </a:endParaRPr>
          </a:p>
        </p:txBody>
      </p:sp>
      <p:sp>
        <p:nvSpPr>
          <p:cNvPr id="8" name="矩形 7"/>
          <p:cNvSpPr/>
          <p:nvPr/>
        </p:nvSpPr>
        <p:spPr>
          <a:xfrm>
            <a:off x="516424" y="1065338"/>
            <a:ext cx="10748205" cy="959109"/>
          </a:xfrm>
          <a:prstGeom prst="rect">
            <a:avLst/>
          </a:prstGeom>
        </p:spPr>
        <p:txBody>
          <a:bodyPr wrap="square">
            <a:spAutoFit/>
          </a:bodyPr>
          <a:lstStyle/>
          <a:p>
            <a:pPr marL="342900" indent="-342900">
              <a:lnSpc>
                <a:spcPct val="150000"/>
              </a:lnSpc>
              <a:buFont typeface="Arial" panose="020B0604020202020204" pitchFamily="34" charset="0"/>
              <a:buChar char="•"/>
            </a:pPr>
            <a:r>
              <a:rPr lang="zh-TW" altLang="en-US" sz="2000" dirty="0">
                <a:latin typeface="微軟正黑體" panose="020B0604030504040204" pitchFamily="34" charset="-120"/>
                <a:ea typeface="微軟正黑體" panose="020B0604030504040204" pitchFamily="34" charset="-120"/>
              </a:rPr>
              <a:t>試驗</a:t>
            </a:r>
            <a:r>
              <a:rPr lang="zh-TW" altLang="en-US" sz="2000" dirty="0" smtClean="0">
                <a:latin typeface="微軟正黑體" panose="020B0604030504040204" pitchFamily="34" charset="-120"/>
                <a:ea typeface="微軟正黑體" panose="020B0604030504040204" pitchFamily="34" charset="-120"/>
              </a:rPr>
              <a:t>組</a:t>
            </a:r>
            <a:r>
              <a:rPr lang="zh-TW" altLang="en-US" sz="2000" dirty="0">
                <a:latin typeface="微軟正黑體" panose="020B0604030504040204" pitchFamily="34" charset="-120"/>
                <a:ea typeface="微軟正黑體" panose="020B0604030504040204" pitchFamily="34" charset="-120"/>
              </a:rPr>
              <a:t>有</a:t>
            </a:r>
            <a:r>
              <a:rPr lang="en-US" altLang="zh-TW" sz="2000" dirty="0">
                <a:latin typeface="微軟正黑體" panose="020B0604030504040204" pitchFamily="34" charset="-120"/>
                <a:ea typeface="微軟正黑體" panose="020B0604030504040204" pitchFamily="34" charset="-120"/>
              </a:rPr>
              <a:t>30</a:t>
            </a:r>
            <a:r>
              <a:rPr lang="zh-TW" altLang="en-US" sz="2000" dirty="0">
                <a:latin typeface="微軟正黑體" panose="020B0604030504040204" pitchFamily="34" charset="-120"/>
                <a:ea typeface="微軟正黑體" panose="020B0604030504040204" pitchFamily="34" charset="-120"/>
              </a:rPr>
              <a:t>名參與者，年齡從</a:t>
            </a:r>
            <a:r>
              <a:rPr lang="en-US" altLang="zh-TW" sz="2000" dirty="0">
                <a:latin typeface="微軟正黑體" panose="020B0604030504040204" pitchFamily="34" charset="-120"/>
                <a:ea typeface="微軟正黑體" panose="020B0604030504040204" pitchFamily="34" charset="-120"/>
              </a:rPr>
              <a:t>26</a:t>
            </a:r>
            <a:r>
              <a:rPr lang="zh-TW" altLang="en-US" sz="2000" dirty="0">
                <a:latin typeface="微軟正黑體" panose="020B0604030504040204" pitchFamily="34" charset="-120"/>
                <a:ea typeface="微軟正黑體" panose="020B0604030504040204" pitchFamily="34" charset="-120"/>
              </a:rPr>
              <a:t>歲到</a:t>
            </a:r>
            <a:r>
              <a:rPr lang="en-US" altLang="zh-TW" sz="2000" dirty="0">
                <a:latin typeface="微軟正黑體" panose="020B0604030504040204" pitchFamily="34" charset="-120"/>
                <a:ea typeface="微軟正黑體" panose="020B0604030504040204" pitchFamily="34" charset="-120"/>
              </a:rPr>
              <a:t>54</a:t>
            </a:r>
            <a:r>
              <a:rPr lang="zh-TW" altLang="en-US" sz="2000" dirty="0">
                <a:latin typeface="微軟正黑體" panose="020B0604030504040204" pitchFamily="34" charset="-120"/>
                <a:ea typeface="微軟正黑體" panose="020B0604030504040204" pitchFamily="34" charset="-120"/>
              </a:rPr>
              <a:t>歲（</a:t>
            </a:r>
            <a:r>
              <a:rPr lang="en-US" altLang="zh-TW" sz="2000" dirty="0">
                <a:latin typeface="微軟正黑體" panose="020B0604030504040204" pitchFamily="34" charset="-120"/>
                <a:ea typeface="微軟正黑體" panose="020B0604030504040204" pitchFamily="34" charset="-120"/>
              </a:rPr>
              <a:t>M = 38.7</a:t>
            </a:r>
            <a:r>
              <a:rPr lang="zh-TW" altLang="en-US" sz="2000" dirty="0">
                <a:latin typeface="微軟正黑體" panose="020B0604030504040204" pitchFamily="34" charset="-120"/>
                <a:ea typeface="微軟正黑體" panose="020B0604030504040204" pitchFamily="34" charset="-120"/>
              </a:rPr>
              <a:t>歲，</a:t>
            </a:r>
            <a:r>
              <a:rPr lang="en-US" altLang="zh-TW" sz="2000" dirty="0">
                <a:latin typeface="微軟正黑體" panose="020B0604030504040204" pitchFamily="34" charset="-120"/>
                <a:ea typeface="微軟正黑體" panose="020B0604030504040204" pitchFamily="34" charset="-120"/>
              </a:rPr>
              <a:t>SD = 9.6</a:t>
            </a:r>
            <a:r>
              <a:rPr lang="zh-TW" altLang="en-US" sz="2000" dirty="0" smtClean="0">
                <a:latin typeface="微軟正黑體" panose="020B0604030504040204" pitchFamily="34" charset="-120"/>
                <a:ea typeface="微軟正黑體" panose="020B0604030504040204" pitchFamily="34" charset="-120"/>
              </a:rPr>
              <a:t>）。</a:t>
            </a:r>
            <a:endParaRPr lang="en-US" altLang="zh-TW" sz="2000" dirty="0" smtClean="0">
              <a:latin typeface="微軟正黑體" panose="020B0604030504040204" pitchFamily="34" charset="-120"/>
              <a:ea typeface="微軟正黑體" panose="020B0604030504040204" pitchFamily="34" charset="-120"/>
            </a:endParaRPr>
          </a:p>
          <a:p>
            <a:pPr marL="342900" indent="-342900">
              <a:lnSpc>
                <a:spcPct val="150000"/>
              </a:lnSpc>
              <a:buFont typeface="Arial" panose="020B0604020202020204" pitchFamily="34" charset="0"/>
              <a:buChar char="•"/>
            </a:pPr>
            <a:r>
              <a:rPr lang="zh-TW" altLang="en-US" sz="2000" dirty="0" smtClean="0">
                <a:latin typeface="微軟正黑體" panose="020B0604030504040204" pitchFamily="34" charset="-120"/>
                <a:ea typeface="微軟正黑體" panose="020B0604030504040204" pitchFamily="34" charset="-120"/>
              </a:rPr>
              <a:t>對照</a:t>
            </a:r>
            <a:r>
              <a:rPr lang="zh-TW" altLang="en-US" sz="2000" dirty="0">
                <a:latin typeface="微軟正黑體" panose="020B0604030504040204" pitchFamily="34" charset="-120"/>
                <a:ea typeface="微軟正黑體" panose="020B0604030504040204" pitchFamily="34" charset="-120"/>
              </a:rPr>
              <a:t>組由</a:t>
            </a:r>
            <a:r>
              <a:rPr lang="en-US" altLang="zh-TW" sz="2000" dirty="0">
                <a:latin typeface="微軟正黑體" panose="020B0604030504040204" pitchFamily="34" charset="-120"/>
                <a:ea typeface="微軟正黑體" panose="020B0604030504040204" pitchFamily="34" charset="-120"/>
              </a:rPr>
              <a:t>18</a:t>
            </a:r>
            <a:r>
              <a:rPr lang="zh-TW" altLang="en-US" sz="2000" dirty="0">
                <a:latin typeface="微軟正黑體" panose="020B0604030504040204" pitchFamily="34" charset="-120"/>
                <a:ea typeface="微軟正黑體" panose="020B0604030504040204" pitchFamily="34" charset="-120"/>
              </a:rPr>
              <a:t>名參與者組成，他們的年齡從</a:t>
            </a:r>
            <a:r>
              <a:rPr lang="en-US" altLang="zh-TW" sz="2000" dirty="0">
                <a:latin typeface="微軟正黑體" panose="020B0604030504040204" pitchFamily="34" charset="-120"/>
                <a:ea typeface="微軟正黑體" panose="020B0604030504040204" pitchFamily="34" charset="-120"/>
              </a:rPr>
              <a:t>26</a:t>
            </a:r>
            <a:r>
              <a:rPr lang="zh-TW" altLang="en-US" sz="2000" dirty="0">
                <a:latin typeface="微軟正黑體" panose="020B0604030504040204" pitchFamily="34" charset="-120"/>
                <a:ea typeface="微軟正黑體" panose="020B0604030504040204" pitchFamily="34" charset="-120"/>
              </a:rPr>
              <a:t>歲到</a:t>
            </a:r>
            <a:r>
              <a:rPr lang="en-US" altLang="zh-TW" sz="2000" dirty="0">
                <a:latin typeface="微軟正黑體" panose="020B0604030504040204" pitchFamily="34" charset="-120"/>
                <a:ea typeface="微軟正黑體" panose="020B0604030504040204" pitchFamily="34" charset="-120"/>
              </a:rPr>
              <a:t>54</a:t>
            </a:r>
            <a:r>
              <a:rPr lang="zh-TW" altLang="en-US" sz="2000" dirty="0">
                <a:latin typeface="微軟正黑體" panose="020B0604030504040204" pitchFamily="34" charset="-120"/>
                <a:ea typeface="微軟正黑體" panose="020B0604030504040204" pitchFamily="34" charset="-120"/>
              </a:rPr>
              <a:t>歲不等（</a:t>
            </a:r>
            <a:r>
              <a:rPr lang="en-US" altLang="zh-TW" sz="2000" dirty="0">
                <a:latin typeface="微軟正黑體" panose="020B0604030504040204" pitchFamily="34" charset="-120"/>
                <a:ea typeface="微軟正黑體" panose="020B0604030504040204" pitchFamily="34" charset="-120"/>
              </a:rPr>
              <a:t>M = 38.3</a:t>
            </a:r>
            <a:r>
              <a:rPr lang="zh-TW" altLang="en-US" sz="2000" dirty="0">
                <a:latin typeface="微軟正黑體" panose="020B0604030504040204" pitchFamily="34" charset="-120"/>
                <a:ea typeface="微軟正黑體" panose="020B0604030504040204" pitchFamily="34" charset="-120"/>
              </a:rPr>
              <a:t>歲，</a:t>
            </a:r>
            <a:r>
              <a:rPr lang="en-US" altLang="zh-TW" sz="2000" dirty="0">
                <a:latin typeface="微軟正黑體" panose="020B0604030504040204" pitchFamily="34" charset="-120"/>
                <a:ea typeface="微軟正黑體" panose="020B0604030504040204" pitchFamily="34" charset="-120"/>
              </a:rPr>
              <a:t>SD = 9.1</a:t>
            </a:r>
            <a:r>
              <a:rPr lang="zh-TW" altLang="en-US" sz="2000" dirty="0" smtClean="0">
                <a:latin typeface="微軟正黑體" panose="020B0604030504040204" pitchFamily="34" charset="-120"/>
                <a:ea typeface="微軟正黑體" panose="020B0604030504040204" pitchFamily="34" charset="-120"/>
              </a:rPr>
              <a:t>）。</a:t>
            </a:r>
            <a:endParaRPr lang="en-US" altLang="zh-TW" sz="2000" dirty="0">
              <a:latin typeface="微軟正黑體" panose="020B0604030504040204" pitchFamily="34" charset="-120"/>
              <a:ea typeface="微軟正黑體" panose="020B0604030504040204" pitchFamily="34" charset="-120"/>
            </a:endParaRPr>
          </a:p>
        </p:txBody>
      </p:sp>
      <p:sp>
        <p:nvSpPr>
          <p:cNvPr id="10" name="직사각형 12"/>
          <p:cNvSpPr/>
          <p:nvPr/>
        </p:nvSpPr>
        <p:spPr>
          <a:xfrm>
            <a:off x="254501" y="90687"/>
            <a:ext cx="6454395" cy="578492"/>
          </a:xfrm>
          <a:prstGeom prst="rect">
            <a:avLst/>
          </a:prstGeom>
        </p:spPr>
        <p:txBody>
          <a:bodyPr wrap="square">
            <a:spAutoFit/>
          </a:bodyPr>
          <a:lstStyle/>
          <a:p>
            <a:pPr latinLnBrk="0">
              <a:lnSpc>
                <a:spcPct val="150000"/>
              </a:lnSpc>
              <a:defRPr/>
            </a:pPr>
            <a:r>
              <a:rPr lang="zh-TW" altLang="en-US" sz="2400" i="1" kern="0" dirty="0" smtClean="0">
                <a:solidFill>
                  <a:prstClr val="black">
                    <a:lumMod val="85000"/>
                    <a:lumOff val="15000"/>
                  </a:prstClr>
                </a:solidFill>
                <a:latin typeface="微軟正黑體" panose="020B0604030504040204" pitchFamily="34" charset="-120"/>
                <a:ea typeface="微軟正黑體" panose="020B0604030504040204" pitchFamily="34" charset="-120"/>
              </a:rPr>
              <a:t>結果</a:t>
            </a:r>
            <a:r>
              <a:rPr lang="en-US" altLang="zh-TW" sz="2400" i="1" kern="0" dirty="0" smtClean="0">
                <a:solidFill>
                  <a:prstClr val="black">
                    <a:lumMod val="85000"/>
                    <a:lumOff val="15000"/>
                  </a:prstClr>
                </a:solidFill>
                <a:latin typeface="微軟正黑體" panose="020B0604030504040204" pitchFamily="34" charset="-120"/>
                <a:ea typeface="微軟正黑體" panose="020B0604030504040204" pitchFamily="34" charset="-120"/>
              </a:rPr>
              <a:t>-</a:t>
            </a:r>
            <a:r>
              <a:rPr lang="zh-TW" altLang="en-US" sz="2400" i="1" kern="0" dirty="0" smtClean="0">
                <a:solidFill>
                  <a:prstClr val="black">
                    <a:lumMod val="85000"/>
                    <a:lumOff val="15000"/>
                  </a:prstClr>
                </a:solidFill>
                <a:latin typeface="微軟正黑體" panose="020B0604030504040204" pitchFamily="34" charset="-120"/>
                <a:ea typeface="微軟正黑體" panose="020B0604030504040204" pitchFamily="34" charset="-120"/>
              </a:rPr>
              <a:t>描述性統計</a:t>
            </a:r>
            <a:endParaRPr lang="en-US" altLang="ko-KR" sz="2400" i="1" kern="0" dirty="0">
              <a:solidFill>
                <a:prstClr val="black">
                  <a:lumMod val="85000"/>
                  <a:lumOff val="15000"/>
                </a:prstClr>
              </a:solidFill>
              <a:latin typeface="微軟正黑體" panose="020B0604030504040204" pitchFamily="34" charset="-120"/>
              <a:ea typeface="微軟正黑體" panose="020B0604030504040204" pitchFamily="34" charset="-120"/>
            </a:endParaRPr>
          </a:p>
        </p:txBody>
      </p:sp>
      <p:pic>
        <p:nvPicPr>
          <p:cNvPr id="2050" name="Picture 2" descr="桌子"/>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24225" y="2178997"/>
            <a:ext cx="5844977" cy="2864040"/>
          </a:xfrm>
          <a:prstGeom prst="rect">
            <a:avLst/>
          </a:prstGeom>
          <a:noFill/>
          <a:ln>
            <a:solidFill>
              <a:schemeClr val="tx1"/>
            </a:solidFill>
          </a:ln>
          <a:extLst>
            <a:ext uri="{909E8E84-426E-40DD-AFC4-6F175D3DCCD1}">
              <a14:hiddenFill xmlns:a14="http://schemas.microsoft.com/office/drawing/2010/main">
                <a:solidFill>
                  <a:srgbClr val="FFFFFF"/>
                </a:solidFill>
              </a14:hiddenFill>
            </a:ext>
          </a:extLst>
        </p:spPr>
      </p:pic>
      <p:pic>
        <p:nvPicPr>
          <p:cNvPr id="2052" name="Picture 4" descr="桌子"/>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041171" y="5273522"/>
            <a:ext cx="7699266" cy="1370469"/>
          </a:xfrm>
          <a:prstGeom prst="rect">
            <a:avLst/>
          </a:prstGeom>
          <a:noFill/>
          <a:ln>
            <a:solidFill>
              <a:schemeClr val="tx1"/>
            </a:solidFill>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8965827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액자 2"/>
          <p:cNvSpPr/>
          <p:nvPr/>
        </p:nvSpPr>
        <p:spPr>
          <a:xfrm>
            <a:off x="1" y="0"/>
            <a:ext cx="12191999" cy="6858000"/>
          </a:xfrm>
          <a:prstGeom prst="frame">
            <a:avLst>
              <a:gd name="adj1" fmla="val 1389"/>
            </a:avLst>
          </a:prstGeom>
          <a:solidFill>
            <a:schemeClr val="tx1">
              <a:lumMod val="85000"/>
              <a:lumOff val="15000"/>
            </a:schemeClr>
          </a:solidFill>
          <a:ln w="133350">
            <a:noFill/>
          </a:ln>
        </p:spPr>
        <p:style>
          <a:lnRef idx="2">
            <a:schemeClr val="accent1">
              <a:shade val="50000"/>
            </a:schemeClr>
          </a:lnRef>
          <a:fillRef idx="1">
            <a:schemeClr val="accent1"/>
          </a:fillRef>
          <a:effectRef idx="0">
            <a:schemeClr val="accent1"/>
          </a:effectRef>
          <a:fontRef idx="minor">
            <a:schemeClr val="lt1"/>
          </a:fontRef>
        </p:style>
        <p:txBody>
          <a:bodyPr tIns="1044000" rtlCol="0" anchor="t"/>
          <a:lstStyle/>
          <a:p>
            <a:pPr algn="ctr" latinLnBrk="0">
              <a:lnSpc>
                <a:spcPct val="150000"/>
              </a:lnSpc>
              <a:defRPr/>
            </a:pPr>
            <a:endParaRPr lang="en-US" altLang="ko-KR" sz="1200" kern="0" dirty="0">
              <a:solidFill>
                <a:prstClr val="black">
                  <a:lumMod val="85000"/>
                  <a:lumOff val="15000"/>
                </a:prstClr>
              </a:solidFill>
            </a:endParaRPr>
          </a:p>
        </p:txBody>
      </p:sp>
      <p:sp>
        <p:nvSpPr>
          <p:cNvPr id="8" name="矩形 7"/>
          <p:cNvSpPr/>
          <p:nvPr/>
        </p:nvSpPr>
        <p:spPr>
          <a:xfrm>
            <a:off x="516424" y="1065338"/>
            <a:ext cx="10748205" cy="4708981"/>
          </a:xfrm>
          <a:prstGeom prst="rect">
            <a:avLst/>
          </a:prstGeom>
        </p:spPr>
        <p:txBody>
          <a:bodyPr wrap="square">
            <a:spAutoFit/>
          </a:bodyPr>
          <a:lstStyle/>
          <a:p>
            <a:pPr marL="342900" indent="-342900">
              <a:lnSpc>
                <a:spcPct val="150000"/>
              </a:lnSpc>
              <a:buFont typeface="Arial" panose="020B0604020202020204" pitchFamily="34" charset="0"/>
              <a:buChar char="•"/>
            </a:pPr>
            <a:r>
              <a:rPr lang="zh-TW" altLang="en-US" sz="2000" dirty="0">
                <a:latin typeface="微軟正黑體" panose="020B0604030504040204" pitchFamily="34" charset="-120"/>
                <a:ea typeface="微軟正黑體" panose="020B0604030504040204" pitchFamily="34" charset="-120"/>
              </a:rPr>
              <a:t>試驗</a:t>
            </a:r>
            <a:r>
              <a:rPr lang="zh-TW" altLang="en-US" sz="2000" dirty="0" smtClean="0">
                <a:latin typeface="微軟正黑體" panose="020B0604030504040204" pitchFamily="34" charset="-120"/>
                <a:ea typeface="微軟正黑體" panose="020B0604030504040204" pitchFamily="34" charset="-120"/>
              </a:rPr>
              <a:t>組</a:t>
            </a:r>
            <a:r>
              <a:rPr lang="zh-TW" altLang="en-US" sz="2000" dirty="0">
                <a:latin typeface="微軟正黑體" panose="020B0604030504040204" pitchFamily="34" charset="-120"/>
                <a:ea typeface="微軟正黑體" panose="020B0604030504040204" pitchFamily="34" charset="-120"/>
              </a:rPr>
              <a:t>之間的</a:t>
            </a:r>
            <a:r>
              <a:rPr lang="en-US" altLang="zh-TW" sz="2000" dirty="0">
                <a:latin typeface="微軟正黑體" panose="020B0604030504040204" pitchFamily="34" charset="-120"/>
                <a:ea typeface="微軟正黑體" panose="020B0604030504040204" pitchFamily="34" charset="-120"/>
              </a:rPr>
              <a:t>SDLP</a:t>
            </a:r>
            <a:r>
              <a:rPr lang="zh-TW" altLang="en-US" sz="2000" dirty="0">
                <a:latin typeface="微軟正黑體" panose="020B0604030504040204" pitchFamily="34" charset="-120"/>
                <a:ea typeface="微軟正黑體" panose="020B0604030504040204" pitchFamily="34" charset="-120"/>
              </a:rPr>
              <a:t>差異有統計學意義，</a:t>
            </a:r>
            <a:r>
              <a:rPr lang="en-US" altLang="zh-TW" sz="2000" dirty="0">
                <a:latin typeface="微軟正黑體" panose="020B0604030504040204" pitchFamily="34" charset="-120"/>
                <a:ea typeface="微軟正黑體" panose="020B0604030504040204" pitchFamily="34" charset="-120"/>
              </a:rPr>
              <a:t>F</a:t>
            </a:r>
            <a:r>
              <a:rPr lang="zh-TW" altLang="en-US" sz="2000" dirty="0">
                <a:latin typeface="微軟正黑體" panose="020B0604030504040204" pitchFamily="34" charset="-120"/>
                <a:ea typeface="微軟正黑體" panose="020B0604030504040204" pitchFamily="34" charset="-120"/>
              </a:rPr>
              <a:t>（</a:t>
            </a:r>
            <a:r>
              <a:rPr lang="en-US" altLang="zh-TW" sz="2000" dirty="0" smtClean="0">
                <a:latin typeface="微軟正黑體" panose="020B0604030504040204" pitchFamily="34" charset="-120"/>
                <a:ea typeface="微軟正黑體" panose="020B0604030504040204" pitchFamily="34" charset="-120"/>
              </a:rPr>
              <a:t>1, 43</a:t>
            </a:r>
            <a:r>
              <a:rPr lang="zh-TW" altLang="en-US" sz="2000" dirty="0">
                <a:latin typeface="微軟正黑體" panose="020B0604030504040204" pitchFamily="34" charset="-120"/>
                <a:ea typeface="微軟正黑體" panose="020B0604030504040204" pitchFamily="34" charset="-120"/>
              </a:rPr>
              <a:t>）</a:t>
            </a:r>
            <a:r>
              <a:rPr lang="en-US" altLang="zh-TW" sz="2000" dirty="0">
                <a:latin typeface="微軟正黑體" panose="020B0604030504040204" pitchFamily="34" charset="-120"/>
                <a:ea typeface="微軟正黑體" panose="020B0604030504040204" pitchFamily="34" charset="-120"/>
              </a:rPr>
              <a:t>= 82.15</a:t>
            </a:r>
            <a:r>
              <a:rPr lang="zh-TW" altLang="en-US" sz="2000" dirty="0">
                <a:latin typeface="微軟正黑體" panose="020B0604030504040204" pitchFamily="34" charset="-120"/>
                <a:ea typeface="微軟正黑體" panose="020B0604030504040204" pitchFamily="34" charset="-120"/>
              </a:rPr>
              <a:t>，</a:t>
            </a:r>
            <a:r>
              <a:rPr lang="en-US" altLang="zh-TW" sz="2000" dirty="0">
                <a:latin typeface="微軟正黑體" panose="020B0604030504040204" pitchFamily="34" charset="-120"/>
                <a:ea typeface="微軟正黑體" panose="020B0604030504040204" pitchFamily="34" charset="-120"/>
              </a:rPr>
              <a:t>p &lt;.001; </a:t>
            </a:r>
            <a:r>
              <a:rPr lang="zh-TW" altLang="en-US" sz="2000" dirty="0">
                <a:latin typeface="微軟正黑體" panose="020B0604030504040204" pitchFamily="34" charset="-120"/>
                <a:ea typeface="微軟正黑體" panose="020B0604030504040204" pitchFamily="34" charset="-120"/>
              </a:rPr>
              <a:t>劇本</a:t>
            </a:r>
            <a:r>
              <a:rPr lang="en-US" altLang="zh-TW" sz="2000" dirty="0" smtClean="0">
                <a:latin typeface="微軟正黑體" panose="020B0604030504040204" pitchFamily="34" charset="-120"/>
                <a:ea typeface="微軟正黑體" panose="020B0604030504040204" pitchFamily="34" charset="-120"/>
              </a:rPr>
              <a:t>F</a:t>
            </a:r>
            <a:r>
              <a:rPr lang="zh-TW" altLang="en-US" sz="2000" dirty="0">
                <a:latin typeface="微軟正黑體" panose="020B0604030504040204" pitchFamily="34" charset="-120"/>
                <a:ea typeface="微軟正黑體" panose="020B0604030504040204" pitchFamily="34" charset="-120"/>
              </a:rPr>
              <a:t>（</a:t>
            </a:r>
            <a:r>
              <a:rPr lang="en-US" altLang="zh-TW" sz="2000" dirty="0" smtClean="0">
                <a:latin typeface="微軟正黑體" panose="020B0604030504040204" pitchFamily="34" charset="-120"/>
                <a:ea typeface="微軟正黑體" panose="020B0604030504040204" pitchFamily="34" charset="-120"/>
              </a:rPr>
              <a:t>7, 1088</a:t>
            </a:r>
            <a:r>
              <a:rPr lang="zh-TW" altLang="en-US" sz="2000" dirty="0">
                <a:latin typeface="微軟正黑體" panose="020B0604030504040204" pitchFamily="34" charset="-120"/>
                <a:ea typeface="微軟正黑體" panose="020B0604030504040204" pitchFamily="34" charset="-120"/>
              </a:rPr>
              <a:t>）</a:t>
            </a:r>
            <a:r>
              <a:rPr lang="en-US" altLang="zh-TW" sz="2000" dirty="0">
                <a:latin typeface="微軟正黑體" panose="020B0604030504040204" pitchFamily="34" charset="-120"/>
                <a:ea typeface="微軟正黑體" panose="020B0604030504040204" pitchFamily="34" charset="-120"/>
              </a:rPr>
              <a:t>= 161.07</a:t>
            </a:r>
            <a:r>
              <a:rPr lang="zh-TW" altLang="en-US" sz="2000" dirty="0">
                <a:latin typeface="微軟正黑體" panose="020B0604030504040204" pitchFamily="34" charset="-120"/>
                <a:ea typeface="微軟正黑體" panose="020B0604030504040204" pitchFamily="34" charset="-120"/>
              </a:rPr>
              <a:t>，</a:t>
            </a:r>
            <a:r>
              <a:rPr lang="en-US" altLang="zh-TW" sz="2000" dirty="0">
                <a:latin typeface="微軟正黑體" panose="020B0604030504040204" pitchFamily="34" charset="-120"/>
                <a:ea typeface="微軟正黑體" panose="020B0604030504040204" pitchFamily="34" charset="-120"/>
              </a:rPr>
              <a:t>p &lt;.001; </a:t>
            </a:r>
            <a:r>
              <a:rPr lang="zh-TW" altLang="en-US" sz="2000" dirty="0">
                <a:latin typeface="微軟正黑體" panose="020B0604030504040204" pitchFamily="34" charset="-120"/>
                <a:ea typeface="微軟正黑體" panose="020B0604030504040204" pitchFamily="34" charset="-120"/>
              </a:rPr>
              <a:t>道路類型，</a:t>
            </a:r>
            <a:r>
              <a:rPr lang="en-US" altLang="zh-TW" sz="2000" dirty="0">
                <a:latin typeface="微軟正黑體" panose="020B0604030504040204" pitchFamily="34" charset="-120"/>
                <a:ea typeface="微軟正黑體" panose="020B0604030504040204" pitchFamily="34" charset="-120"/>
              </a:rPr>
              <a:t>F</a:t>
            </a:r>
            <a:r>
              <a:rPr lang="zh-TW" altLang="en-US" sz="2000" dirty="0">
                <a:latin typeface="微軟正黑體" panose="020B0604030504040204" pitchFamily="34" charset="-120"/>
                <a:ea typeface="微軟正黑體" panose="020B0604030504040204" pitchFamily="34" charset="-120"/>
              </a:rPr>
              <a:t>（</a:t>
            </a:r>
            <a:r>
              <a:rPr lang="en-US" altLang="zh-TW" sz="2000" dirty="0" smtClean="0">
                <a:latin typeface="微軟正黑體" panose="020B0604030504040204" pitchFamily="34" charset="-120"/>
                <a:ea typeface="微軟正黑體" panose="020B0604030504040204" pitchFamily="34" charset="-120"/>
              </a:rPr>
              <a:t>2, 1088</a:t>
            </a:r>
            <a:r>
              <a:rPr lang="zh-TW" altLang="en-US" sz="2000" dirty="0">
                <a:latin typeface="微軟正黑體" panose="020B0604030504040204" pitchFamily="34" charset="-120"/>
                <a:ea typeface="微軟正黑體" panose="020B0604030504040204" pitchFamily="34" charset="-120"/>
              </a:rPr>
              <a:t>）</a:t>
            </a:r>
            <a:r>
              <a:rPr lang="en-US" altLang="zh-TW" sz="2000" dirty="0">
                <a:latin typeface="微軟正黑體" panose="020B0604030504040204" pitchFamily="34" charset="-120"/>
                <a:ea typeface="微軟正黑體" panose="020B0604030504040204" pitchFamily="34" charset="-120"/>
              </a:rPr>
              <a:t>= 347.12</a:t>
            </a:r>
            <a:r>
              <a:rPr lang="zh-TW" altLang="en-US" sz="2000" dirty="0">
                <a:latin typeface="微軟正黑體" panose="020B0604030504040204" pitchFamily="34" charset="-120"/>
                <a:ea typeface="微軟正黑體" panose="020B0604030504040204" pitchFamily="34" charset="-120"/>
              </a:rPr>
              <a:t>，</a:t>
            </a:r>
            <a:r>
              <a:rPr lang="en-US" altLang="zh-TW" sz="2000" dirty="0">
                <a:latin typeface="微軟正黑體" panose="020B0604030504040204" pitchFamily="34" charset="-120"/>
                <a:ea typeface="微軟正黑體" panose="020B0604030504040204" pitchFamily="34" charset="-120"/>
              </a:rPr>
              <a:t>p &lt;.001</a:t>
            </a:r>
            <a:r>
              <a:rPr lang="zh-TW" altLang="en-US" sz="2000" dirty="0">
                <a:latin typeface="微軟正黑體" panose="020B0604030504040204" pitchFamily="34" charset="-120"/>
                <a:ea typeface="微軟正黑體" panose="020B0604030504040204" pitchFamily="34" charset="-120"/>
              </a:rPr>
              <a:t>；</a:t>
            </a:r>
            <a:r>
              <a:rPr lang="zh-TW" altLang="en-US" sz="2000" dirty="0" smtClean="0">
                <a:latin typeface="微軟正黑體" panose="020B0604030504040204" pitchFamily="34" charset="-120"/>
                <a:ea typeface="微軟正黑體" panose="020B0604030504040204" pitchFamily="34" charset="-120"/>
              </a:rPr>
              <a:t>以及</a:t>
            </a:r>
            <a:r>
              <a:rPr lang="zh-TW" altLang="en-US" sz="2000" dirty="0">
                <a:latin typeface="微軟正黑體" panose="020B0604030504040204" pitchFamily="34" charset="-120"/>
                <a:ea typeface="微軟正黑體" panose="020B0604030504040204" pitchFamily="34" charset="-120"/>
              </a:rPr>
              <a:t>試驗</a:t>
            </a:r>
            <a:r>
              <a:rPr lang="zh-TW" altLang="en-US" sz="2000" dirty="0" smtClean="0">
                <a:latin typeface="微軟正黑體" panose="020B0604030504040204" pitchFamily="34" charset="-120"/>
                <a:ea typeface="微軟正黑體" panose="020B0604030504040204" pitchFamily="34" charset="-120"/>
              </a:rPr>
              <a:t>組和劇本之間</a:t>
            </a:r>
            <a:r>
              <a:rPr lang="zh-TW" altLang="en-US" sz="2000" dirty="0">
                <a:latin typeface="微軟正黑體" panose="020B0604030504040204" pitchFamily="34" charset="-120"/>
                <a:ea typeface="微軟正黑體" panose="020B0604030504040204" pitchFamily="34" charset="-120"/>
              </a:rPr>
              <a:t>的相互作用，</a:t>
            </a:r>
            <a:r>
              <a:rPr lang="en-US" altLang="zh-TW" sz="2000" dirty="0">
                <a:latin typeface="微軟正黑體" panose="020B0604030504040204" pitchFamily="34" charset="-120"/>
                <a:ea typeface="微軟正黑體" panose="020B0604030504040204" pitchFamily="34" charset="-120"/>
              </a:rPr>
              <a:t>F</a:t>
            </a:r>
            <a:r>
              <a:rPr lang="zh-TW" altLang="en-US" sz="2000" dirty="0" smtClean="0">
                <a:latin typeface="微軟正黑體" panose="020B0604030504040204" pitchFamily="34" charset="-120"/>
                <a:ea typeface="微軟正黑體" panose="020B0604030504040204" pitchFamily="34" charset="-120"/>
              </a:rPr>
              <a:t>（</a:t>
            </a:r>
            <a:r>
              <a:rPr lang="en-US" altLang="zh-TW" sz="2000" dirty="0" smtClean="0">
                <a:latin typeface="微軟正黑體" panose="020B0604030504040204" pitchFamily="34" charset="-120"/>
                <a:ea typeface="微軟正黑體" panose="020B0604030504040204" pitchFamily="34" charset="-120"/>
              </a:rPr>
              <a:t>7, 1088</a:t>
            </a:r>
            <a:r>
              <a:rPr lang="zh-TW" altLang="en-US" sz="2000" dirty="0">
                <a:latin typeface="微軟正黑體" panose="020B0604030504040204" pitchFamily="34" charset="-120"/>
                <a:ea typeface="微軟正黑體" panose="020B0604030504040204" pitchFamily="34" charset="-120"/>
              </a:rPr>
              <a:t>）</a:t>
            </a:r>
            <a:r>
              <a:rPr lang="en-US" altLang="zh-TW" sz="2000" dirty="0">
                <a:latin typeface="微軟正黑體" panose="020B0604030504040204" pitchFamily="34" charset="-120"/>
                <a:ea typeface="微軟正黑體" panose="020B0604030504040204" pitchFamily="34" charset="-120"/>
              </a:rPr>
              <a:t>= 111.21</a:t>
            </a:r>
            <a:r>
              <a:rPr lang="zh-TW" altLang="en-US" sz="2000" dirty="0">
                <a:latin typeface="微軟正黑體" panose="020B0604030504040204" pitchFamily="34" charset="-120"/>
                <a:ea typeface="微軟正黑體" panose="020B0604030504040204" pitchFamily="34" charset="-120"/>
              </a:rPr>
              <a:t>，</a:t>
            </a:r>
            <a:r>
              <a:rPr lang="en-US" altLang="zh-TW" sz="2000" dirty="0">
                <a:latin typeface="微軟正黑體" panose="020B0604030504040204" pitchFamily="34" charset="-120"/>
                <a:ea typeface="微軟正黑體" panose="020B0604030504040204" pitchFamily="34" charset="-120"/>
              </a:rPr>
              <a:t>p &lt;.001</a:t>
            </a:r>
            <a:r>
              <a:rPr lang="zh-TW" altLang="en-US" sz="2000" dirty="0">
                <a:latin typeface="微軟正黑體" panose="020B0604030504040204" pitchFamily="34" charset="-120"/>
                <a:ea typeface="微軟正黑體" panose="020B0604030504040204" pitchFamily="34" charset="-120"/>
              </a:rPr>
              <a:t>。性別</a:t>
            </a:r>
            <a:r>
              <a:rPr lang="en-US" altLang="zh-TW" sz="2000" dirty="0">
                <a:latin typeface="微軟正黑體" panose="020B0604030504040204" pitchFamily="34" charset="-120"/>
                <a:ea typeface="微軟正黑體" panose="020B0604030504040204" pitchFamily="34" charset="-120"/>
              </a:rPr>
              <a:t>F</a:t>
            </a:r>
            <a:r>
              <a:rPr lang="zh-TW" altLang="en-US" sz="2000" dirty="0">
                <a:latin typeface="微軟正黑體" panose="020B0604030504040204" pitchFamily="34" charset="-120"/>
                <a:ea typeface="微軟正黑體" panose="020B0604030504040204" pitchFamily="34" charset="-120"/>
              </a:rPr>
              <a:t>（</a:t>
            </a:r>
            <a:r>
              <a:rPr lang="en-US" altLang="zh-TW" sz="2000" dirty="0" smtClean="0">
                <a:latin typeface="微軟正黑體" panose="020B0604030504040204" pitchFamily="34" charset="-120"/>
                <a:ea typeface="微軟正黑體" panose="020B0604030504040204" pitchFamily="34" charset="-120"/>
              </a:rPr>
              <a:t>1, 43 </a:t>
            </a:r>
            <a:r>
              <a:rPr lang="zh-TW" altLang="en-US" sz="2000" dirty="0">
                <a:latin typeface="微軟正黑體" panose="020B0604030504040204" pitchFamily="34" charset="-120"/>
                <a:ea typeface="微軟正黑體" panose="020B0604030504040204" pitchFamily="34" charset="-120"/>
              </a:rPr>
              <a:t>）</a:t>
            </a:r>
            <a:r>
              <a:rPr lang="en-US" altLang="zh-TW" sz="2000" dirty="0">
                <a:latin typeface="微軟正黑體" panose="020B0604030504040204" pitchFamily="34" charset="-120"/>
                <a:ea typeface="微軟正黑體" panose="020B0604030504040204" pitchFamily="34" charset="-120"/>
              </a:rPr>
              <a:t>= 1.50</a:t>
            </a:r>
            <a:r>
              <a:rPr lang="zh-TW" altLang="en-US" sz="2000" dirty="0">
                <a:latin typeface="微軟正黑體" panose="020B0604030504040204" pitchFamily="34" charset="-120"/>
                <a:ea typeface="微軟正黑體" panose="020B0604030504040204" pitchFamily="34" charset="-120"/>
              </a:rPr>
              <a:t>，</a:t>
            </a:r>
            <a:r>
              <a:rPr lang="en-US" altLang="zh-TW" sz="2000" dirty="0">
                <a:latin typeface="微軟正黑體" panose="020B0604030504040204" pitchFamily="34" charset="-120"/>
                <a:ea typeface="微軟正黑體" panose="020B0604030504040204" pitchFamily="34" charset="-120"/>
              </a:rPr>
              <a:t>p = .227</a:t>
            </a:r>
            <a:r>
              <a:rPr lang="zh-TW" altLang="en-US" sz="2000" dirty="0">
                <a:latin typeface="微軟正黑體" panose="020B0604030504040204" pitchFamily="34" charset="-120"/>
                <a:ea typeface="微軟正黑體" panose="020B0604030504040204" pitchFamily="34" charset="-120"/>
              </a:rPr>
              <a:t>，或年齡組</a:t>
            </a:r>
            <a:r>
              <a:rPr lang="en-US" altLang="zh-TW" sz="2000" dirty="0">
                <a:latin typeface="微軟正黑體" panose="020B0604030504040204" pitchFamily="34" charset="-120"/>
                <a:ea typeface="微軟正黑體" panose="020B0604030504040204" pitchFamily="34" charset="-120"/>
              </a:rPr>
              <a:t>F</a:t>
            </a:r>
            <a:r>
              <a:rPr lang="zh-TW" altLang="en-US" sz="2000" dirty="0">
                <a:latin typeface="微軟正黑體" panose="020B0604030504040204" pitchFamily="34" charset="-120"/>
                <a:ea typeface="微軟正黑體" panose="020B0604030504040204" pitchFamily="34" charset="-120"/>
              </a:rPr>
              <a:t>（</a:t>
            </a:r>
            <a:r>
              <a:rPr lang="en-US" altLang="zh-TW" sz="2000" dirty="0" smtClean="0">
                <a:latin typeface="微軟正黑體" panose="020B0604030504040204" pitchFamily="34" charset="-120"/>
                <a:ea typeface="微軟正黑體" panose="020B0604030504040204" pitchFamily="34" charset="-120"/>
              </a:rPr>
              <a:t>2, 43 </a:t>
            </a:r>
            <a:r>
              <a:rPr lang="zh-TW" altLang="en-US" sz="2000" dirty="0">
                <a:latin typeface="微軟正黑體" panose="020B0604030504040204" pitchFamily="34" charset="-120"/>
                <a:ea typeface="微軟正黑體" panose="020B0604030504040204" pitchFamily="34" charset="-120"/>
              </a:rPr>
              <a:t>）</a:t>
            </a:r>
            <a:r>
              <a:rPr lang="en-US" altLang="zh-TW" sz="2000" dirty="0">
                <a:latin typeface="微軟正黑體" panose="020B0604030504040204" pitchFamily="34" charset="-120"/>
                <a:ea typeface="微軟正黑體" panose="020B0604030504040204" pitchFamily="34" charset="-120"/>
              </a:rPr>
              <a:t>= 0.213</a:t>
            </a:r>
            <a:r>
              <a:rPr lang="zh-TW" altLang="en-US" sz="2000" dirty="0">
                <a:latin typeface="微軟正黑體" panose="020B0604030504040204" pitchFamily="34" charset="-120"/>
                <a:ea typeface="微軟正黑體" panose="020B0604030504040204" pitchFamily="34" charset="-120"/>
              </a:rPr>
              <a:t>，</a:t>
            </a:r>
            <a:r>
              <a:rPr lang="en-US" altLang="zh-TW" sz="2000" dirty="0">
                <a:latin typeface="微軟正黑體" panose="020B0604030504040204" pitchFamily="34" charset="-120"/>
                <a:ea typeface="微軟正黑體" panose="020B0604030504040204" pitchFamily="34" charset="-120"/>
              </a:rPr>
              <a:t>p = .809 </a:t>
            </a:r>
            <a:r>
              <a:rPr lang="zh-TW" altLang="en-US" sz="2000" dirty="0">
                <a:latin typeface="微軟正黑體" panose="020B0604030504040204" pitchFamily="34" charset="-120"/>
                <a:ea typeface="微軟正黑體" panose="020B0604030504040204" pitchFamily="34" charset="-120"/>
              </a:rPr>
              <a:t>，兩者之間無顯著差異</a:t>
            </a:r>
            <a:r>
              <a:rPr lang="zh-TW" altLang="en-US" sz="2000" dirty="0" smtClean="0">
                <a:latin typeface="微軟正黑體" panose="020B0604030504040204" pitchFamily="34" charset="-120"/>
                <a:ea typeface="微軟正黑體" panose="020B0604030504040204" pitchFamily="34" charset="-120"/>
              </a:rPr>
              <a:t>。</a:t>
            </a:r>
            <a:endParaRPr lang="en-US" altLang="zh-TW" sz="2000" dirty="0" smtClean="0">
              <a:latin typeface="微軟正黑體" panose="020B0604030504040204" pitchFamily="34" charset="-120"/>
              <a:ea typeface="微軟正黑體" panose="020B0604030504040204" pitchFamily="34" charset="-120"/>
            </a:endParaRPr>
          </a:p>
          <a:p>
            <a:pPr marL="342900" indent="-342900">
              <a:lnSpc>
                <a:spcPct val="150000"/>
              </a:lnSpc>
              <a:buFont typeface="Arial" panose="020B0604020202020204" pitchFamily="34" charset="0"/>
              <a:buChar char="•"/>
            </a:pPr>
            <a:r>
              <a:rPr lang="zh-TW" altLang="en-US" sz="2000" dirty="0">
                <a:latin typeface="微軟正黑體" panose="020B0604030504040204" pitchFamily="34" charset="-120"/>
                <a:ea typeface="微軟正黑體" panose="020B0604030504040204" pitchFamily="34" charset="-120"/>
              </a:rPr>
              <a:t>對照組的參與者顯示，</a:t>
            </a:r>
            <a:r>
              <a:rPr lang="zh-TW" altLang="en-US" sz="2000" dirty="0" smtClean="0">
                <a:latin typeface="微軟正黑體" panose="020B0604030504040204" pitchFamily="34" charset="-120"/>
                <a:ea typeface="微軟正黑體" panose="020B0604030504040204" pitchFamily="34" charset="-120"/>
              </a:rPr>
              <a:t>隨著有</a:t>
            </a:r>
            <a:r>
              <a:rPr lang="zh-TW" altLang="en-US" sz="2000" dirty="0">
                <a:latin typeface="微軟正黑體" panose="020B0604030504040204" pitchFamily="34" charset="-120"/>
                <a:ea typeface="微軟正黑體" panose="020B0604030504040204" pitchFamily="34" charset="-120"/>
              </a:rPr>
              <a:t>或沒有分心任務</a:t>
            </a:r>
            <a:r>
              <a:rPr lang="zh-TW" altLang="en-US" sz="2000" dirty="0" smtClean="0">
                <a:latin typeface="微軟正黑體" panose="020B0604030504040204" pitchFamily="34" charset="-120"/>
                <a:ea typeface="微軟正黑體" panose="020B0604030504040204" pitchFamily="34" charset="-120"/>
              </a:rPr>
              <a:t>的劇本研究</a:t>
            </a:r>
            <a:r>
              <a:rPr lang="zh-TW" altLang="en-US" sz="2000" dirty="0">
                <a:latin typeface="微軟正黑體" panose="020B0604030504040204" pitchFamily="34" charset="-120"/>
                <a:ea typeface="微軟正黑體" panose="020B0604030504040204" pitchFamily="34" charset="-120"/>
              </a:rPr>
              <a:t>進展，橫向偏差的趨勢有所減小。但是，移除系統後</a:t>
            </a:r>
            <a:r>
              <a:rPr lang="zh-TW" altLang="en-US" sz="2000" dirty="0" smtClean="0">
                <a:latin typeface="微軟正黑體" panose="020B0604030504040204" pitchFamily="34" charset="-120"/>
                <a:ea typeface="微軟正黑體" panose="020B0604030504040204" pitchFamily="34" charset="-120"/>
              </a:rPr>
              <a:t>，</a:t>
            </a:r>
            <a:r>
              <a:rPr lang="zh-TW" altLang="en-US" sz="2000" dirty="0">
                <a:latin typeface="微軟正黑體" panose="020B0604030504040204" pitchFamily="34" charset="-120"/>
                <a:ea typeface="微軟正黑體" panose="020B0604030504040204" pitchFamily="34" charset="-120"/>
              </a:rPr>
              <a:t>試驗</a:t>
            </a:r>
            <a:r>
              <a:rPr lang="zh-TW" altLang="en-US" sz="2000" dirty="0" smtClean="0">
                <a:latin typeface="微軟正黑體" panose="020B0604030504040204" pitchFamily="34" charset="-120"/>
                <a:ea typeface="微軟正黑體" panose="020B0604030504040204" pitchFamily="34" charset="-120"/>
              </a:rPr>
              <a:t>組</a:t>
            </a:r>
            <a:r>
              <a:rPr lang="zh-TW" altLang="en-US" sz="2000" dirty="0">
                <a:latin typeface="微軟正黑體" panose="020B0604030504040204" pitchFamily="34" charset="-120"/>
                <a:ea typeface="微軟正黑體" panose="020B0604030504040204" pitchFamily="34" charset="-120"/>
              </a:rPr>
              <a:t>的參與者</a:t>
            </a:r>
            <a:r>
              <a:rPr lang="zh-TW" altLang="en-US" sz="2000" dirty="0" smtClean="0">
                <a:latin typeface="微軟正黑體" panose="020B0604030504040204" pitchFamily="34" charset="-120"/>
                <a:ea typeface="微軟正黑體" panose="020B0604030504040204" pitchFamily="34" charset="-120"/>
              </a:rPr>
              <a:t>的</a:t>
            </a:r>
            <a:r>
              <a:rPr lang="zh-TW" altLang="en-US" sz="2000" b="1" dirty="0">
                <a:latin typeface="微軟正黑體" panose="020B0604030504040204" pitchFamily="34" charset="-120"/>
                <a:ea typeface="微軟正黑體" panose="020B0604030504040204" pitchFamily="34" charset="-120"/>
              </a:rPr>
              <a:t>橫</a:t>
            </a:r>
            <a:r>
              <a:rPr lang="zh-TW" altLang="en-US" sz="2000" b="1" dirty="0" smtClean="0">
                <a:latin typeface="微軟正黑體" panose="020B0604030504040204" pitchFamily="34" charset="-120"/>
                <a:ea typeface="微軟正黑體" panose="020B0604030504040204" pitchFamily="34" charset="-120"/>
              </a:rPr>
              <a:t>向</a:t>
            </a:r>
            <a:r>
              <a:rPr lang="zh-TW" altLang="en-US" sz="2000" b="1" dirty="0">
                <a:latin typeface="微軟正黑體" panose="020B0604030504040204" pitchFamily="34" charset="-120"/>
                <a:ea typeface="微軟正黑體" panose="020B0604030504040204" pitchFamily="34" charset="-120"/>
              </a:rPr>
              <a:t>偏差有所增加</a:t>
            </a:r>
            <a:r>
              <a:rPr lang="zh-TW" altLang="en-US" sz="2000" dirty="0">
                <a:latin typeface="微軟正黑體" panose="020B0604030504040204" pitchFamily="34" charset="-120"/>
                <a:ea typeface="微軟正黑體" panose="020B0604030504040204" pitchFamily="34" charset="-120"/>
              </a:rPr>
              <a:t>。</a:t>
            </a:r>
            <a:r>
              <a:rPr lang="zh-TW" altLang="en-US" sz="2000" dirty="0" smtClean="0">
                <a:latin typeface="微軟正黑體" panose="020B0604030504040204" pitchFamily="34" charset="-120"/>
                <a:ea typeface="微軟正黑體" panose="020B0604030504040204" pitchFamily="34" charset="-120"/>
              </a:rPr>
              <a:t>在劇本</a:t>
            </a:r>
            <a:r>
              <a:rPr lang="en-US" altLang="zh-TW" sz="2000" dirty="0" smtClean="0">
                <a:latin typeface="微軟正黑體" panose="020B0604030504040204" pitchFamily="34" charset="-120"/>
                <a:ea typeface="微軟正黑體" panose="020B0604030504040204" pitchFamily="34" charset="-120"/>
              </a:rPr>
              <a:t>2</a:t>
            </a:r>
            <a:r>
              <a:rPr lang="zh-TW" altLang="en-US" sz="2000" dirty="0">
                <a:latin typeface="微軟正黑體" panose="020B0604030504040204" pitchFamily="34" charset="-120"/>
                <a:ea typeface="微軟正黑體" panose="020B0604030504040204" pitchFamily="34" charset="-120"/>
              </a:rPr>
              <a:t>到</a:t>
            </a:r>
            <a:r>
              <a:rPr lang="en-US" altLang="zh-TW" sz="2000" dirty="0">
                <a:latin typeface="微軟正黑體" panose="020B0604030504040204" pitchFamily="34" charset="-120"/>
                <a:ea typeface="微軟正黑體" panose="020B0604030504040204" pitchFamily="34" charset="-120"/>
              </a:rPr>
              <a:t>7</a:t>
            </a:r>
            <a:r>
              <a:rPr lang="zh-TW" altLang="en-US" sz="2000" dirty="0">
                <a:latin typeface="微軟正黑體" panose="020B0604030504040204" pitchFamily="34" charset="-120"/>
                <a:ea typeface="微軟正黑體" panose="020B0604030504040204" pitchFamily="34" charset="-120"/>
              </a:rPr>
              <a:t>中從事次要任務</a:t>
            </a:r>
            <a:r>
              <a:rPr lang="zh-TW" altLang="en-US" sz="2000" dirty="0" smtClean="0">
                <a:latin typeface="微軟正黑體" panose="020B0604030504040204" pitchFamily="34" charset="-120"/>
                <a:ea typeface="微軟正黑體" panose="020B0604030504040204" pitchFamily="34" charset="-120"/>
              </a:rPr>
              <a:t>的視覺任務；</a:t>
            </a:r>
            <a:r>
              <a:rPr lang="zh-TW" altLang="en-US" sz="2000" dirty="0">
                <a:latin typeface="微軟正黑體" panose="020B0604030504040204" pitchFamily="34" charset="-120"/>
                <a:ea typeface="微軟正黑體" panose="020B0604030504040204" pitchFamily="34" charset="-120"/>
              </a:rPr>
              <a:t>因此，</a:t>
            </a:r>
            <a:r>
              <a:rPr lang="zh-TW" altLang="en-US" sz="2000" dirty="0" smtClean="0">
                <a:latin typeface="微軟正黑體" panose="020B0604030504040204" pitchFamily="34" charset="-120"/>
                <a:ea typeface="微軟正黑體" panose="020B0604030504040204" pitchFamily="34" charset="-120"/>
              </a:rPr>
              <a:t>從</a:t>
            </a:r>
            <a:r>
              <a:rPr lang="zh-TW" altLang="en-US" sz="2000" dirty="0">
                <a:latin typeface="微軟正黑體" panose="020B0604030504040204" pitchFamily="34" charset="-120"/>
                <a:ea typeface="微軟正黑體" panose="020B0604030504040204" pitchFamily="34" charset="-120"/>
              </a:rPr>
              <a:t>劇本</a:t>
            </a:r>
            <a:r>
              <a:rPr lang="en-US" altLang="zh-TW" sz="2000" dirty="0" smtClean="0">
                <a:latin typeface="微軟正黑體" panose="020B0604030504040204" pitchFamily="34" charset="-120"/>
                <a:ea typeface="微軟正黑體" panose="020B0604030504040204" pitchFamily="34" charset="-120"/>
              </a:rPr>
              <a:t>1</a:t>
            </a:r>
            <a:r>
              <a:rPr lang="zh-TW" altLang="en-US" sz="2000" dirty="0">
                <a:latin typeface="微軟正黑體" panose="020B0604030504040204" pitchFamily="34" charset="-120"/>
                <a:ea typeface="微軟正黑體" panose="020B0604030504040204" pitchFamily="34" charset="-120"/>
              </a:rPr>
              <a:t>觀察</a:t>
            </a:r>
            <a:r>
              <a:rPr lang="zh-TW" altLang="en-US" sz="2000" dirty="0" smtClean="0">
                <a:latin typeface="微軟正黑體" panose="020B0604030504040204" pitchFamily="34" charset="-120"/>
                <a:ea typeface="微軟正黑體" panose="020B0604030504040204" pitchFamily="34" charset="-120"/>
              </a:rPr>
              <a:t>到劇本</a:t>
            </a:r>
            <a:r>
              <a:rPr lang="en-US" altLang="zh-TW" sz="2000" dirty="0" smtClean="0">
                <a:latin typeface="微軟正黑體" panose="020B0604030504040204" pitchFamily="34" charset="-120"/>
                <a:ea typeface="微軟正黑體" panose="020B0604030504040204" pitchFamily="34" charset="-120"/>
              </a:rPr>
              <a:t>2</a:t>
            </a:r>
            <a:r>
              <a:rPr lang="zh-TW" altLang="en-US" sz="2000" dirty="0">
                <a:latin typeface="微軟正黑體" panose="020B0604030504040204" pitchFamily="34" charset="-120"/>
                <a:ea typeface="微軟正黑體" panose="020B0604030504040204" pitchFamily="34" charset="-120"/>
              </a:rPr>
              <a:t>中</a:t>
            </a:r>
            <a:r>
              <a:rPr lang="en-US" altLang="zh-TW" sz="2000" dirty="0">
                <a:latin typeface="微軟正黑體" panose="020B0604030504040204" pitchFamily="34" charset="-120"/>
                <a:ea typeface="微軟正黑體" panose="020B0604030504040204" pitchFamily="34" charset="-120"/>
              </a:rPr>
              <a:t>SDLP</a:t>
            </a:r>
            <a:r>
              <a:rPr lang="zh-TW" altLang="en-US" sz="2000" dirty="0">
                <a:latin typeface="微軟正黑體" panose="020B0604030504040204" pitchFamily="34" charset="-120"/>
                <a:ea typeface="微軟正黑體" panose="020B0604030504040204" pitchFamily="34" charset="-120"/>
              </a:rPr>
              <a:t>的增加以及</a:t>
            </a:r>
            <a:r>
              <a:rPr lang="zh-TW" altLang="en-US" sz="2000" dirty="0" smtClean="0">
                <a:latin typeface="微軟正黑體" panose="020B0604030504040204" pitchFamily="34" charset="-120"/>
                <a:ea typeface="微軟正黑體" panose="020B0604030504040204" pitchFamily="34" charset="-120"/>
              </a:rPr>
              <a:t>從</a:t>
            </a:r>
            <a:r>
              <a:rPr lang="zh-TW" altLang="en-US" sz="2000" dirty="0">
                <a:latin typeface="微軟正黑體" panose="020B0604030504040204" pitchFamily="34" charset="-120"/>
                <a:ea typeface="微軟正黑體" panose="020B0604030504040204" pitchFamily="34" charset="-120"/>
              </a:rPr>
              <a:t>劇本</a:t>
            </a:r>
            <a:r>
              <a:rPr lang="en-US" altLang="zh-TW" sz="2000" dirty="0" smtClean="0">
                <a:latin typeface="微軟正黑體" panose="020B0604030504040204" pitchFamily="34" charset="-120"/>
                <a:ea typeface="微軟正黑體" panose="020B0604030504040204" pitchFamily="34" charset="-120"/>
              </a:rPr>
              <a:t>7</a:t>
            </a:r>
            <a:r>
              <a:rPr lang="zh-TW" altLang="en-US" sz="2000" dirty="0">
                <a:latin typeface="微軟正黑體" panose="020B0604030504040204" pitchFamily="34" charset="-120"/>
                <a:ea typeface="微軟正黑體" panose="020B0604030504040204" pitchFamily="34" charset="-120"/>
              </a:rPr>
              <a:t>到</a:t>
            </a:r>
            <a:r>
              <a:rPr lang="en-US" altLang="zh-TW" sz="2000" dirty="0">
                <a:latin typeface="微軟正黑體" panose="020B0604030504040204" pitchFamily="34" charset="-120"/>
                <a:ea typeface="微軟正黑體" panose="020B0604030504040204" pitchFamily="34" charset="-120"/>
              </a:rPr>
              <a:t>8</a:t>
            </a:r>
            <a:r>
              <a:rPr lang="zh-TW" altLang="en-US" sz="2000" dirty="0">
                <a:latin typeface="微軟正黑體" panose="020B0604030504040204" pitchFamily="34" charset="-120"/>
                <a:ea typeface="微軟正黑體" panose="020B0604030504040204" pitchFamily="34" charset="-120"/>
              </a:rPr>
              <a:t>的</a:t>
            </a:r>
            <a:r>
              <a:rPr lang="en-US" altLang="zh-TW" sz="2000" dirty="0">
                <a:latin typeface="微軟正黑體" panose="020B0604030504040204" pitchFamily="34" charset="-120"/>
                <a:ea typeface="微軟正黑體" panose="020B0604030504040204" pitchFamily="34" charset="-120"/>
              </a:rPr>
              <a:t>SDLP</a:t>
            </a:r>
            <a:r>
              <a:rPr lang="zh-TW" altLang="en-US" sz="2000" dirty="0">
                <a:latin typeface="微軟正黑體" panose="020B0604030504040204" pitchFamily="34" charset="-120"/>
                <a:ea typeface="微軟正黑體" panose="020B0604030504040204" pitchFamily="34" charset="-120"/>
              </a:rPr>
              <a:t>的減少很可能與</a:t>
            </a:r>
            <a:r>
              <a:rPr lang="zh-TW" altLang="en-US" sz="2000" b="1" dirty="0">
                <a:latin typeface="微軟正黑體" panose="020B0604030504040204" pitchFamily="34" charset="-120"/>
                <a:ea typeface="微軟正黑體" panose="020B0604030504040204" pitchFamily="34" charset="-120"/>
              </a:rPr>
              <a:t>次要任務有關</a:t>
            </a:r>
            <a:r>
              <a:rPr lang="zh-TW" altLang="en-US" sz="2000" dirty="0" smtClean="0">
                <a:latin typeface="微軟正黑體" panose="020B0604030504040204" pitchFamily="34" charset="-120"/>
                <a:ea typeface="微軟正黑體" panose="020B0604030504040204" pitchFamily="34" charset="-120"/>
              </a:rPr>
              <a:t>。</a:t>
            </a:r>
            <a:endParaRPr lang="en-US" altLang="zh-TW" sz="2000" dirty="0" smtClean="0">
              <a:latin typeface="微軟正黑體" panose="020B0604030504040204" pitchFamily="34" charset="-120"/>
              <a:ea typeface="微軟正黑體" panose="020B0604030504040204" pitchFamily="34" charset="-120"/>
            </a:endParaRPr>
          </a:p>
          <a:p>
            <a:pPr marL="342900" indent="-342900">
              <a:lnSpc>
                <a:spcPct val="150000"/>
              </a:lnSpc>
              <a:buFont typeface="Arial" panose="020B0604020202020204" pitchFamily="34" charset="0"/>
              <a:buChar char="•"/>
            </a:pPr>
            <a:r>
              <a:rPr lang="zh-TW" altLang="en-US" sz="2000" dirty="0" smtClean="0">
                <a:latin typeface="微軟正黑體" panose="020B0604030504040204" pitchFamily="34" charset="-120"/>
                <a:ea typeface="微軟正黑體" panose="020B0604030504040204" pitchFamily="34" charset="-120"/>
              </a:rPr>
              <a:t>在</a:t>
            </a:r>
            <a:r>
              <a:rPr lang="zh-TW" altLang="en-US" sz="2000" dirty="0">
                <a:latin typeface="微軟正黑體" panose="020B0604030504040204" pitchFamily="34" charset="-120"/>
                <a:ea typeface="微軟正黑體" panose="020B0604030504040204" pitchFamily="34" charset="-120"/>
              </a:rPr>
              <a:t>所有三種巷道配置中，這些趨勢都很</a:t>
            </a:r>
            <a:r>
              <a:rPr lang="zh-TW" altLang="en-US" sz="2000" dirty="0" smtClean="0">
                <a:latin typeface="微軟正黑體" panose="020B0604030504040204" pitchFamily="34" charset="-120"/>
                <a:ea typeface="微軟正黑體" panose="020B0604030504040204" pitchFamily="34" charset="-120"/>
              </a:rPr>
              <a:t>明顯。計算出</a:t>
            </a:r>
            <a:r>
              <a:rPr lang="zh-TW" altLang="en-US" sz="2000" dirty="0">
                <a:latin typeface="微軟正黑體" panose="020B0604030504040204" pitchFamily="34" charset="-120"/>
                <a:ea typeface="微軟正黑體" panose="020B0604030504040204" pitchFamily="34" charset="-120"/>
              </a:rPr>
              <a:t>劇本</a:t>
            </a:r>
            <a:r>
              <a:rPr lang="en-US" altLang="zh-TW" sz="2000" dirty="0" smtClean="0">
                <a:latin typeface="微軟正黑體" panose="020B0604030504040204" pitchFamily="34" charset="-120"/>
                <a:ea typeface="微軟正黑體" panose="020B0604030504040204" pitchFamily="34" charset="-120"/>
              </a:rPr>
              <a:t>7</a:t>
            </a:r>
            <a:r>
              <a:rPr lang="zh-TW" altLang="en-US" sz="2000" dirty="0" smtClean="0">
                <a:latin typeface="微軟正黑體" panose="020B0604030504040204" pitchFamily="34" charset="-120"/>
                <a:ea typeface="微軟正黑體" panose="020B0604030504040204" pitchFamily="34" charset="-120"/>
              </a:rPr>
              <a:t>（使用後）和</a:t>
            </a:r>
            <a:r>
              <a:rPr lang="zh-TW" altLang="en-US" sz="2000" dirty="0">
                <a:latin typeface="微軟正黑體" panose="020B0604030504040204" pitchFamily="34" charset="-120"/>
                <a:ea typeface="微軟正黑體" panose="020B0604030504040204" pitchFamily="34" charset="-120"/>
              </a:rPr>
              <a:t>劇本</a:t>
            </a:r>
            <a:r>
              <a:rPr lang="en-US" altLang="zh-TW" sz="2000" dirty="0" smtClean="0">
                <a:latin typeface="微軟正黑體" panose="020B0604030504040204" pitchFamily="34" charset="-120"/>
                <a:ea typeface="微軟正黑體" panose="020B0604030504040204" pitchFamily="34" charset="-120"/>
              </a:rPr>
              <a:t>2</a:t>
            </a:r>
            <a:r>
              <a:rPr lang="zh-TW" altLang="en-US" sz="2000" dirty="0" smtClean="0">
                <a:latin typeface="微軟正黑體" panose="020B0604030504040204" pitchFamily="34" charset="-120"/>
                <a:ea typeface="微軟正黑體" panose="020B0604030504040204" pitchFamily="34" charset="-120"/>
              </a:rPr>
              <a:t>（使用前</a:t>
            </a:r>
            <a:r>
              <a:rPr lang="zh-TW" altLang="en-US" sz="2000" dirty="0">
                <a:latin typeface="微軟正黑體" panose="020B0604030504040204" pitchFamily="34" charset="-120"/>
                <a:ea typeface="微軟正黑體" panose="020B0604030504040204" pitchFamily="34" charset="-120"/>
              </a:rPr>
              <a:t>）之間的</a:t>
            </a:r>
            <a:r>
              <a:rPr lang="en-US" altLang="zh-TW" sz="2000" dirty="0">
                <a:latin typeface="微軟正黑體" panose="020B0604030504040204" pitchFamily="34" charset="-120"/>
                <a:ea typeface="微軟正黑體" panose="020B0604030504040204" pitchFamily="34" charset="-120"/>
              </a:rPr>
              <a:t>SDLP</a:t>
            </a:r>
            <a:r>
              <a:rPr lang="zh-TW" altLang="en-US" sz="2000" dirty="0">
                <a:latin typeface="微軟正黑體" panose="020B0604030504040204" pitchFamily="34" charset="-120"/>
                <a:ea typeface="微軟正黑體" panose="020B0604030504040204" pitchFamily="34" charset="-120"/>
              </a:rPr>
              <a:t>差異</a:t>
            </a:r>
            <a:r>
              <a:rPr lang="zh-TW" altLang="en-US" sz="2000" dirty="0" smtClean="0">
                <a:latin typeface="微軟正黑體" panose="020B0604030504040204" pitchFamily="34" charset="-120"/>
                <a:ea typeface="微軟正黑體" panose="020B0604030504040204" pitchFamily="34" charset="-120"/>
              </a:rPr>
              <a:t>（見</a:t>
            </a:r>
            <a:r>
              <a:rPr lang="zh-TW" altLang="en-US" sz="2000" dirty="0">
                <a:latin typeface="微軟正黑體" panose="020B0604030504040204" pitchFamily="34" charset="-120"/>
                <a:ea typeface="微軟正黑體" panose="020B0604030504040204" pitchFamily="34" charset="-120"/>
              </a:rPr>
              <a:t>表</a:t>
            </a:r>
            <a:r>
              <a:rPr lang="en-US" altLang="zh-TW" sz="2000" dirty="0">
                <a:latin typeface="微軟正黑體" panose="020B0604030504040204" pitchFamily="34" charset="-120"/>
                <a:ea typeface="微軟正黑體" panose="020B0604030504040204" pitchFamily="34" charset="-120"/>
              </a:rPr>
              <a:t>5</a:t>
            </a:r>
            <a:r>
              <a:rPr lang="zh-TW" altLang="en-US" sz="2000" dirty="0">
                <a:latin typeface="微軟正黑體" panose="020B0604030504040204" pitchFamily="34" charset="-120"/>
                <a:ea typeface="微軟正黑體" panose="020B0604030504040204" pitchFamily="34" charset="-120"/>
              </a:rPr>
              <a:t>），正值</a:t>
            </a:r>
            <a:r>
              <a:rPr lang="zh-TW" altLang="en-US" sz="2000" dirty="0" smtClean="0">
                <a:latin typeface="微軟正黑體" panose="020B0604030504040204" pitchFamily="34" charset="-120"/>
                <a:ea typeface="微軟正黑體" panose="020B0604030504040204" pitchFamily="34" charset="-120"/>
              </a:rPr>
              <a:t>表示</a:t>
            </a:r>
            <a:r>
              <a:rPr lang="zh-TW" altLang="en-US" sz="2000" dirty="0">
                <a:latin typeface="微軟正黑體" panose="020B0604030504040204" pitchFamily="34" charset="-120"/>
                <a:ea typeface="微軟正黑體" panose="020B0604030504040204" pitchFamily="34" charset="-120"/>
              </a:rPr>
              <a:t>劇本</a:t>
            </a:r>
            <a:r>
              <a:rPr lang="en-US" altLang="zh-TW" sz="2000" dirty="0" smtClean="0">
                <a:latin typeface="微軟正黑體" panose="020B0604030504040204" pitchFamily="34" charset="-120"/>
                <a:ea typeface="微軟正黑體" panose="020B0604030504040204" pitchFamily="34" charset="-120"/>
              </a:rPr>
              <a:t>7</a:t>
            </a:r>
            <a:r>
              <a:rPr lang="zh-TW" altLang="en-US" sz="2000" dirty="0">
                <a:latin typeface="微軟正黑體" panose="020B0604030504040204" pitchFamily="34" charset="-120"/>
                <a:ea typeface="微軟正黑體" panose="020B0604030504040204" pitchFamily="34" charset="-120"/>
              </a:rPr>
              <a:t>中的</a:t>
            </a:r>
            <a:r>
              <a:rPr lang="en-US" altLang="zh-TW" sz="2000" dirty="0">
                <a:latin typeface="微軟正黑體" panose="020B0604030504040204" pitchFamily="34" charset="-120"/>
                <a:ea typeface="微軟正黑體" panose="020B0604030504040204" pitchFamily="34" charset="-120"/>
              </a:rPr>
              <a:t>SDLP</a:t>
            </a:r>
            <a:r>
              <a:rPr lang="zh-TW" altLang="en-US" sz="2000" dirty="0">
                <a:latin typeface="微軟正黑體" panose="020B0604030504040204" pitchFamily="34" charset="-120"/>
                <a:ea typeface="微軟正黑體" panose="020B0604030504040204" pitchFamily="34" charset="-120"/>
              </a:rPr>
              <a:t>相對</a:t>
            </a:r>
            <a:r>
              <a:rPr lang="zh-TW" altLang="en-US" sz="2000" dirty="0" smtClean="0">
                <a:latin typeface="微軟正黑體" panose="020B0604030504040204" pitchFamily="34" charset="-120"/>
                <a:ea typeface="微軟正黑體" panose="020B0604030504040204" pitchFamily="34" charset="-120"/>
              </a:rPr>
              <a:t>於</a:t>
            </a:r>
            <a:r>
              <a:rPr lang="zh-TW" altLang="en-US" sz="2000" dirty="0">
                <a:latin typeface="微軟正黑體" panose="020B0604030504040204" pitchFamily="34" charset="-120"/>
                <a:ea typeface="微軟正黑體" panose="020B0604030504040204" pitchFamily="34" charset="-120"/>
              </a:rPr>
              <a:t>劇本</a:t>
            </a:r>
            <a:r>
              <a:rPr lang="en-US" altLang="zh-TW" sz="2000" dirty="0" smtClean="0">
                <a:latin typeface="微軟正黑體" panose="020B0604030504040204" pitchFamily="34" charset="-120"/>
                <a:ea typeface="微軟正黑體" panose="020B0604030504040204" pitchFamily="34" charset="-120"/>
              </a:rPr>
              <a:t>2</a:t>
            </a:r>
            <a:r>
              <a:rPr lang="zh-TW" altLang="en-US" sz="2000" dirty="0">
                <a:latin typeface="微軟正黑體" panose="020B0604030504040204" pitchFamily="34" charset="-120"/>
                <a:ea typeface="微軟正黑體" panose="020B0604030504040204" pitchFamily="34" charset="-120"/>
              </a:rPr>
              <a:t>更大。</a:t>
            </a:r>
            <a:endParaRPr lang="en-US" altLang="zh-TW" sz="2000" dirty="0">
              <a:latin typeface="微軟正黑體" panose="020B0604030504040204" pitchFamily="34" charset="-120"/>
              <a:ea typeface="微軟正黑體" panose="020B0604030504040204" pitchFamily="34" charset="-120"/>
            </a:endParaRPr>
          </a:p>
        </p:txBody>
      </p:sp>
      <p:sp>
        <p:nvSpPr>
          <p:cNvPr id="10" name="직사각형 12"/>
          <p:cNvSpPr/>
          <p:nvPr/>
        </p:nvSpPr>
        <p:spPr>
          <a:xfrm>
            <a:off x="254501" y="90687"/>
            <a:ext cx="6454395" cy="578492"/>
          </a:xfrm>
          <a:prstGeom prst="rect">
            <a:avLst/>
          </a:prstGeom>
        </p:spPr>
        <p:txBody>
          <a:bodyPr wrap="square">
            <a:spAutoFit/>
          </a:bodyPr>
          <a:lstStyle/>
          <a:p>
            <a:pPr latinLnBrk="0">
              <a:lnSpc>
                <a:spcPct val="150000"/>
              </a:lnSpc>
              <a:defRPr/>
            </a:pPr>
            <a:r>
              <a:rPr lang="zh-TW" altLang="en-US" sz="2400" i="1" kern="0" dirty="0" smtClean="0">
                <a:solidFill>
                  <a:prstClr val="black">
                    <a:lumMod val="85000"/>
                    <a:lumOff val="15000"/>
                  </a:prstClr>
                </a:solidFill>
                <a:latin typeface="微軟正黑體" panose="020B0604030504040204" pitchFamily="34" charset="-120"/>
                <a:ea typeface="微軟正黑體" panose="020B0604030504040204" pitchFamily="34" charset="-120"/>
              </a:rPr>
              <a:t>結果</a:t>
            </a:r>
            <a:r>
              <a:rPr lang="en-US" altLang="zh-TW" sz="2400" i="1" kern="0" dirty="0" smtClean="0">
                <a:solidFill>
                  <a:prstClr val="black">
                    <a:lumMod val="85000"/>
                    <a:lumOff val="15000"/>
                  </a:prstClr>
                </a:solidFill>
                <a:latin typeface="微軟正黑體" panose="020B0604030504040204" pitchFamily="34" charset="-120"/>
                <a:ea typeface="微軟正黑體" panose="020B0604030504040204" pitchFamily="34" charset="-120"/>
              </a:rPr>
              <a:t>-</a:t>
            </a:r>
            <a:r>
              <a:rPr lang="zh-TW" altLang="en-US" sz="2400" i="1" kern="0" dirty="0" smtClean="0">
                <a:solidFill>
                  <a:prstClr val="black">
                    <a:lumMod val="85000"/>
                    <a:lumOff val="15000"/>
                  </a:prstClr>
                </a:solidFill>
                <a:latin typeface="微軟正黑體" panose="020B0604030504040204" pitchFamily="34" charset="-120"/>
                <a:ea typeface="微軟正黑體" panose="020B0604030504040204" pitchFamily="34" charset="-120"/>
              </a:rPr>
              <a:t>駕駛表現的變化</a:t>
            </a:r>
            <a:endParaRPr lang="en-US" altLang="ko-KR" sz="2400" i="1" kern="0" dirty="0">
              <a:solidFill>
                <a:prstClr val="black">
                  <a:lumMod val="85000"/>
                  <a:lumOff val="15000"/>
                </a:prstClr>
              </a:solidFill>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276637915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액자 2"/>
          <p:cNvSpPr/>
          <p:nvPr/>
        </p:nvSpPr>
        <p:spPr>
          <a:xfrm>
            <a:off x="1" y="0"/>
            <a:ext cx="12191999" cy="6858000"/>
          </a:xfrm>
          <a:prstGeom prst="frame">
            <a:avLst>
              <a:gd name="adj1" fmla="val 1389"/>
            </a:avLst>
          </a:prstGeom>
          <a:solidFill>
            <a:schemeClr val="tx1">
              <a:lumMod val="85000"/>
              <a:lumOff val="15000"/>
            </a:schemeClr>
          </a:solidFill>
          <a:ln w="133350">
            <a:noFill/>
          </a:ln>
        </p:spPr>
        <p:style>
          <a:lnRef idx="2">
            <a:schemeClr val="accent1">
              <a:shade val="50000"/>
            </a:schemeClr>
          </a:lnRef>
          <a:fillRef idx="1">
            <a:schemeClr val="accent1"/>
          </a:fillRef>
          <a:effectRef idx="0">
            <a:schemeClr val="accent1"/>
          </a:effectRef>
          <a:fontRef idx="minor">
            <a:schemeClr val="lt1"/>
          </a:fontRef>
        </p:style>
        <p:txBody>
          <a:bodyPr tIns="1044000" rtlCol="0" anchor="t"/>
          <a:lstStyle/>
          <a:p>
            <a:pPr algn="ctr" latinLnBrk="0">
              <a:lnSpc>
                <a:spcPct val="150000"/>
              </a:lnSpc>
              <a:defRPr/>
            </a:pPr>
            <a:endParaRPr lang="en-US" altLang="ko-KR" sz="1200" kern="0" dirty="0">
              <a:solidFill>
                <a:prstClr val="black">
                  <a:lumMod val="85000"/>
                  <a:lumOff val="15000"/>
                </a:prstClr>
              </a:solidFill>
            </a:endParaRPr>
          </a:p>
        </p:txBody>
      </p:sp>
      <p:sp>
        <p:nvSpPr>
          <p:cNvPr id="10" name="직사각형 12"/>
          <p:cNvSpPr/>
          <p:nvPr/>
        </p:nvSpPr>
        <p:spPr>
          <a:xfrm>
            <a:off x="254501" y="90687"/>
            <a:ext cx="6454395" cy="578492"/>
          </a:xfrm>
          <a:prstGeom prst="rect">
            <a:avLst/>
          </a:prstGeom>
        </p:spPr>
        <p:txBody>
          <a:bodyPr wrap="square">
            <a:spAutoFit/>
          </a:bodyPr>
          <a:lstStyle/>
          <a:p>
            <a:pPr latinLnBrk="0">
              <a:lnSpc>
                <a:spcPct val="150000"/>
              </a:lnSpc>
              <a:defRPr/>
            </a:pPr>
            <a:r>
              <a:rPr lang="zh-TW" altLang="en-US" sz="2400" i="1" kern="0" dirty="0" smtClean="0">
                <a:solidFill>
                  <a:prstClr val="black">
                    <a:lumMod val="85000"/>
                    <a:lumOff val="15000"/>
                  </a:prstClr>
                </a:solidFill>
                <a:latin typeface="微軟正黑體" panose="020B0604030504040204" pitchFamily="34" charset="-120"/>
                <a:ea typeface="微軟正黑體" panose="020B0604030504040204" pitchFamily="34" charset="-120"/>
              </a:rPr>
              <a:t>結果</a:t>
            </a:r>
            <a:r>
              <a:rPr lang="en-US" altLang="zh-TW" sz="2400" i="1" kern="0" dirty="0" smtClean="0">
                <a:solidFill>
                  <a:prstClr val="black">
                    <a:lumMod val="85000"/>
                    <a:lumOff val="15000"/>
                  </a:prstClr>
                </a:solidFill>
                <a:latin typeface="微軟正黑體" panose="020B0604030504040204" pitchFamily="34" charset="-120"/>
                <a:ea typeface="微軟正黑體" panose="020B0604030504040204" pitchFamily="34" charset="-120"/>
              </a:rPr>
              <a:t>-</a:t>
            </a:r>
            <a:r>
              <a:rPr lang="zh-TW" altLang="en-US" sz="2400" i="1" kern="0" dirty="0">
                <a:solidFill>
                  <a:prstClr val="black">
                    <a:lumMod val="85000"/>
                    <a:lumOff val="15000"/>
                  </a:prstClr>
                </a:solidFill>
                <a:latin typeface="微軟正黑體" panose="020B0604030504040204" pitchFamily="34" charset="-120"/>
                <a:ea typeface="微軟正黑體" panose="020B0604030504040204" pitchFamily="34" charset="-120"/>
              </a:rPr>
              <a:t>駕駛表現的變化</a:t>
            </a:r>
            <a:endParaRPr lang="en-US" altLang="ko-KR" sz="2400" i="1" kern="0" dirty="0">
              <a:solidFill>
                <a:prstClr val="black">
                  <a:lumMod val="85000"/>
                  <a:lumOff val="15000"/>
                </a:prstClr>
              </a:solidFill>
              <a:latin typeface="微軟正黑體" panose="020B0604030504040204" pitchFamily="34" charset="-120"/>
              <a:ea typeface="微軟正黑體" panose="020B0604030504040204" pitchFamily="34" charset="-120"/>
            </a:endParaRPr>
          </a:p>
        </p:txBody>
      </p:sp>
      <p:pic>
        <p:nvPicPr>
          <p:cNvPr id="4098" name="Picture 2" descr="&#10;                        數字&#10;                    "/>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11260" y="190763"/>
            <a:ext cx="7180133" cy="3819832"/>
          </a:xfrm>
          <a:prstGeom prst="rect">
            <a:avLst/>
          </a:prstGeom>
          <a:noFill/>
          <a:ln>
            <a:solidFill>
              <a:schemeClr val="tx1"/>
            </a:solidFill>
          </a:ln>
          <a:extLst>
            <a:ext uri="{909E8E84-426E-40DD-AFC4-6F175D3DCCD1}">
              <a14:hiddenFill xmlns:a14="http://schemas.microsoft.com/office/drawing/2010/main">
                <a:solidFill>
                  <a:srgbClr val="FFFFFF"/>
                </a:solidFill>
              </a14:hiddenFill>
            </a:ext>
          </a:extLst>
        </p:spPr>
      </p:pic>
      <p:pic>
        <p:nvPicPr>
          <p:cNvPr id="4100" name="Picture 4" descr="桌子"/>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4501" y="4147120"/>
            <a:ext cx="8647176" cy="2438505"/>
          </a:xfrm>
          <a:prstGeom prst="rect">
            <a:avLst/>
          </a:prstGeom>
          <a:noFill/>
          <a:ln>
            <a:solidFill>
              <a:schemeClr val="tx1"/>
            </a:solidFill>
          </a:ln>
          <a:extLst>
            <a:ext uri="{909E8E84-426E-40DD-AFC4-6F175D3DCCD1}">
              <a14:hiddenFill xmlns:a14="http://schemas.microsoft.com/office/drawing/2010/main">
                <a:solidFill>
                  <a:srgbClr val="FFFFFF"/>
                </a:solidFill>
              </a14:hiddenFill>
            </a:ext>
          </a:extLst>
        </p:spPr>
      </p:pic>
      <p:sp>
        <p:nvSpPr>
          <p:cNvPr id="2" name="橢圓 1"/>
          <p:cNvSpPr/>
          <p:nvPr/>
        </p:nvSpPr>
        <p:spPr>
          <a:xfrm>
            <a:off x="5671226" y="2587557"/>
            <a:ext cx="1585608" cy="768486"/>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8" name="橢圓 7"/>
          <p:cNvSpPr/>
          <p:nvPr/>
        </p:nvSpPr>
        <p:spPr>
          <a:xfrm>
            <a:off x="7924801" y="2350851"/>
            <a:ext cx="1585608" cy="768486"/>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9" name="橢圓 8"/>
          <p:cNvSpPr/>
          <p:nvPr/>
        </p:nvSpPr>
        <p:spPr>
          <a:xfrm>
            <a:off x="10048672" y="1716435"/>
            <a:ext cx="1631004" cy="773845"/>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cxnSp>
        <p:nvCxnSpPr>
          <p:cNvPr id="6" name="直線接點 5"/>
          <p:cNvCxnSpPr/>
          <p:nvPr/>
        </p:nvCxnSpPr>
        <p:spPr>
          <a:xfrm flipV="1">
            <a:off x="3677054" y="4455268"/>
            <a:ext cx="3161489" cy="9728"/>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2598893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액자 2"/>
          <p:cNvSpPr/>
          <p:nvPr/>
        </p:nvSpPr>
        <p:spPr>
          <a:xfrm>
            <a:off x="1" y="0"/>
            <a:ext cx="12191999" cy="6858000"/>
          </a:xfrm>
          <a:prstGeom prst="frame">
            <a:avLst>
              <a:gd name="adj1" fmla="val 1389"/>
            </a:avLst>
          </a:prstGeom>
          <a:solidFill>
            <a:schemeClr val="tx1">
              <a:lumMod val="85000"/>
              <a:lumOff val="15000"/>
            </a:schemeClr>
          </a:solidFill>
          <a:ln w="133350">
            <a:noFill/>
          </a:ln>
        </p:spPr>
        <p:style>
          <a:lnRef idx="2">
            <a:schemeClr val="accent1">
              <a:shade val="50000"/>
            </a:schemeClr>
          </a:lnRef>
          <a:fillRef idx="1">
            <a:schemeClr val="accent1"/>
          </a:fillRef>
          <a:effectRef idx="0">
            <a:schemeClr val="accent1"/>
          </a:effectRef>
          <a:fontRef idx="minor">
            <a:schemeClr val="lt1"/>
          </a:fontRef>
        </p:style>
        <p:txBody>
          <a:bodyPr tIns="1044000" rtlCol="0" anchor="t"/>
          <a:lstStyle/>
          <a:p>
            <a:pPr algn="ctr" latinLnBrk="0">
              <a:lnSpc>
                <a:spcPct val="150000"/>
              </a:lnSpc>
              <a:defRPr/>
            </a:pPr>
            <a:endParaRPr lang="en-US" altLang="ko-KR" sz="1200" kern="0" dirty="0">
              <a:solidFill>
                <a:prstClr val="black">
                  <a:lumMod val="85000"/>
                  <a:lumOff val="15000"/>
                </a:prstClr>
              </a:solidFill>
            </a:endParaRPr>
          </a:p>
        </p:txBody>
      </p:sp>
      <p:sp>
        <p:nvSpPr>
          <p:cNvPr id="8" name="矩形 7"/>
          <p:cNvSpPr/>
          <p:nvPr/>
        </p:nvSpPr>
        <p:spPr>
          <a:xfrm>
            <a:off x="605595" y="825670"/>
            <a:ext cx="10748205" cy="3323987"/>
          </a:xfrm>
          <a:prstGeom prst="rect">
            <a:avLst/>
          </a:prstGeom>
        </p:spPr>
        <p:txBody>
          <a:bodyPr wrap="square">
            <a:spAutoFit/>
          </a:bodyPr>
          <a:lstStyle/>
          <a:p>
            <a:pPr marL="342900" indent="-342900">
              <a:lnSpc>
                <a:spcPct val="150000"/>
              </a:lnSpc>
              <a:buFont typeface="Arial" panose="020B0604020202020204" pitchFamily="34" charset="0"/>
              <a:buChar char="•"/>
            </a:pPr>
            <a:r>
              <a:rPr lang="zh-TW" altLang="en-US" sz="2000" dirty="0">
                <a:latin typeface="微軟正黑體" panose="020B0604030504040204" pitchFamily="34" charset="-120"/>
                <a:ea typeface="微軟正黑體" panose="020B0604030504040204" pitchFamily="34" charset="-120"/>
              </a:rPr>
              <a:t>方差分析結果</a:t>
            </a:r>
            <a:r>
              <a:rPr lang="zh-TW" altLang="en-US" sz="2000" dirty="0" smtClean="0">
                <a:latin typeface="微軟正黑體" panose="020B0604030504040204" pitchFamily="34" charset="-120"/>
                <a:ea typeface="微軟正黑體" panose="020B0604030504040204" pitchFamily="34" charset="-120"/>
              </a:rPr>
              <a:t>顯示</a:t>
            </a:r>
            <a:r>
              <a:rPr lang="zh-TW" altLang="en-US" sz="2000" dirty="0">
                <a:latin typeface="微軟正黑體" panose="020B0604030504040204" pitchFamily="34" charset="-120"/>
                <a:ea typeface="微軟正黑體" panose="020B0604030504040204" pitchFamily="34" charset="-120"/>
              </a:rPr>
              <a:t>試驗</a:t>
            </a:r>
            <a:r>
              <a:rPr lang="zh-TW" altLang="en-US" sz="2000" dirty="0" smtClean="0">
                <a:latin typeface="微軟正黑體" panose="020B0604030504040204" pitchFamily="34" charset="-120"/>
                <a:ea typeface="微軟正黑體" panose="020B0604030504040204" pitchFamily="34" charset="-120"/>
              </a:rPr>
              <a:t>組</a:t>
            </a:r>
            <a:r>
              <a:rPr lang="zh-TW" altLang="en-US" sz="2000" dirty="0">
                <a:latin typeface="微軟正黑體" panose="020B0604030504040204" pitchFamily="34" charset="-120"/>
                <a:ea typeface="微軟正黑體" panose="020B0604030504040204" pitchFamily="34" charset="-120"/>
              </a:rPr>
              <a:t>的平均</a:t>
            </a:r>
            <a:r>
              <a:rPr lang="en-US" altLang="zh-TW" sz="2000" dirty="0">
                <a:latin typeface="微軟正黑體" panose="020B0604030504040204" pitchFamily="34" charset="-120"/>
                <a:ea typeface="微軟正黑體" panose="020B0604030504040204" pitchFamily="34" charset="-120"/>
              </a:rPr>
              <a:t>TTC</a:t>
            </a:r>
            <a:r>
              <a:rPr lang="zh-TW" altLang="en-US" sz="2000" dirty="0">
                <a:latin typeface="微軟正黑體" panose="020B0604030504040204" pitchFamily="34" charset="-120"/>
                <a:ea typeface="微軟正黑體" panose="020B0604030504040204" pitchFamily="34" charset="-120"/>
              </a:rPr>
              <a:t>差異顯著，</a:t>
            </a:r>
            <a:r>
              <a:rPr lang="en-US" altLang="zh-TW" sz="2000" dirty="0">
                <a:latin typeface="微軟正黑體" panose="020B0604030504040204" pitchFamily="34" charset="-120"/>
                <a:ea typeface="微軟正黑體" panose="020B0604030504040204" pitchFamily="34" charset="-120"/>
              </a:rPr>
              <a:t>F</a:t>
            </a:r>
            <a:r>
              <a:rPr lang="zh-TW" altLang="en-US" sz="2000" dirty="0">
                <a:latin typeface="微軟正黑體" panose="020B0604030504040204" pitchFamily="34" charset="-120"/>
                <a:ea typeface="微軟正黑體" panose="020B0604030504040204" pitchFamily="34" charset="-120"/>
              </a:rPr>
              <a:t>（</a:t>
            </a:r>
            <a:r>
              <a:rPr lang="en-US" altLang="zh-TW" sz="2000" dirty="0" smtClean="0">
                <a:latin typeface="微軟正黑體" panose="020B0604030504040204" pitchFamily="34" charset="-120"/>
                <a:ea typeface="微軟正黑體" panose="020B0604030504040204" pitchFamily="34" charset="-120"/>
              </a:rPr>
              <a:t>1, 43</a:t>
            </a:r>
            <a:r>
              <a:rPr lang="zh-TW" altLang="en-US" sz="2000" dirty="0">
                <a:latin typeface="微軟正黑體" panose="020B0604030504040204" pitchFamily="34" charset="-120"/>
                <a:ea typeface="微軟正黑體" panose="020B0604030504040204" pitchFamily="34" charset="-120"/>
              </a:rPr>
              <a:t>）</a:t>
            </a:r>
            <a:r>
              <a:rPr lang="en-US" altLang="zh-TW" sz="2000" dirty="0">
                <a:latin typeface="微軟正黑體" panose="020B0604030504040204" pitchFamily="34" charset="-120"/>
                <a:ea typeface="微軟正黑體" panose="020B0604030504040204" pitchFamily="34" charset="-120"/>
              </a:rPr>
              <a:t>= 21.18</a:t>
            </a:r>
            <a:r>
              <a:rPr lang="zh-TW" altLang="en-US" sz="2000" dirty="0">
                <a:latin typeface="微軟正黑體" panose="020B0604030504040204" pitchFamily="34" charset="-120"/>
                <a:ea typeface="微軟正黑體" panose="020B0604030504040204" pitchFamily="34" charset="-120"/>
              </a:rPr>
              <a:t>，</a:t>
            </a:r>
            <a:r>
              <a:rPr lang="en-US" altLang="zh-TW" sz="2000" dirty="0">
                <a:latin typeface="微軟正黑體" panose="020B0604030504040204" pitchFamily="34" charset="-120"/>
                <a:ea typeface="微軟正黑體" panose="020B0604030504040204" pitchFamily="34" charset="-120"/>
              </a:rPr>
              <a:t>p &lt;.001</a:t>
            </a:r>
            <a:r>
              <a:rPr lang="zh-TW" altLang="en-US" sz="2000" dirty="0" smtClean="0">
                <a:latin typeface="微軟正黑體" panose="020B0604030504040204" pitchFamily="34" charset="-120"/>
                <a:ea typeface="微軟正黑體" panose="020B0604030504040204" pitchFamily="34" charset="-120"/>
              </a:rPr>
              <a:t>；劇本，</a:t>
            </a:r>
            <a:r>
              <a:rPr lang="en-US" altLang="zh-TW" sz="2000" dirty="0">
                <a:latin typeface="微軟正黑體" panose="020B0604030504040204" pitchFamily="34" charset="-120"/>
                <a:ea typeface="微軟正黑體" panose="020B0604030504040204" pitchFamily="34" charset="-120"/>
              </a:rPr>
              <a:t>F</a:t>
            </a:r>
            <a:r>
              <a:rPr lang="zh-TW" altLang="en-US" sz="2000" dirty="0">
                <a:latin typeface="微軟正黑體" panose="020B0604030504040204" pitchFamily="34" charset="-120"/>
                <a:ea typeface="微軟正黑體" panose="020B0604030504040204" pitchFamily="34" charset="-120"/>
              </a:rPr>
              <a:t>（</a:t>
            </a:r>
            <a:r>
              <a:rPr lang="en-US" altLang="zh-TW" sz="2000" dirty="0" smtClean="0">
                <a:latin typeface="微軟正黑體" panose="020B0604030504040204" pitchFamily="34" charset="-120"/>
                <a:ea typeface="微軟正黑體" panose="020B0604030504040204" pitchFamily="34" charset="-120"/>
              </a:rPr>
              <a:t>7, 1088</a:t>
            </a:r>
            <a:r>
              <a:rPr lang="zh-TW" altLang="en-US" sz="2000" dirty="0">
                <a:latin typeface="微軟正黑體" panose="020B0604030504040204" pitchFamily="34" charset="-120"/>
                <a:ea typeface="微軟正黑體" panose="020B0604030504040204" pitchFamily="34" charset="-120"/>
              </a:rPr>
              <a:t>）</a:t>
            </a:r>
            <a:r>
              <a:rPr lang="en-US" altLang="zh-TW" sz="2000" dirty="0">
                <a:latin typeface="微軟正黑體" panose="020B0604030504040204" pitchFamily="34" charset="-120"/>
                <a:ea typeface="微軟正黑體" panose="020B0604030504040204" pitchFamily="34" charset="-120"/>
              </a:rPr>
              <a:t>= 58.55</a:t>
            </a:r>
            <a:r>
              <a:rPr lang="zh-TW" altLang="en-US" sz="2000" dirty="0">
                <a:latin typeface="微軟正黑體" panose="020B0604030504040204" pitchFamily="34" charset="-120"/>
                <a:ea typeface="微軟正黑體" panose="020B0604030504040204" pitchFamily="34" charset="-120"/>
              </a:rPr>
              <a:t>，</a:t>
            </a:r>
            <a:r>
              <a:rPr lang="en-US" altLang="zh-TW" sz="2000" dirty="0">
                <a:latin typeface="微軟正黑體" panose="020B0604030504040204" pitchFamily="34" charset="-120"/>
                <a:ea typeface="微軟正黑體" panose="020B0604030504040204" pitchFamily="34" charset="-120"/>
              </a:rPr>
              <a:t>p &lt;.001; </a:t>
            </a:r>
            <a:r>
              <a:rPr lang="zh-TW" altLang="en-US" sz="2000" dirty="0">
                <a:latin typeface="微軟正黑體" panose="020B0604030504040204" pitchFamily="34" charset="-120"/>
                <a:ea typeface="微軟正黑體" panose="020B0604030504040204" pitchFamily="34" charset="-120"/>
              </a:rPr>
              <a:t>道路類型，</a:t>
            </a:r>
            <a:r>
              <a:rPr lang="en-US" altLang="zh-TW" sz="2000" dirty="0">
                <a:latin typeface="微軟正黑體" panose="020B0604030504040204" pitchFamily="34" charset="-120"/>
                <a:ea typeface="微軟正黑體" panose="020B0604030504040204" pitchFamily="34" charset="-120"/>
              </a:rPr>
              <a:t>F</a:t>
            </a:r>
            <a:r>
              <a:rPr lang="zh-TW" altLang="en-US" sz="2000" dirty="0" smtClean="0">
                <a:latin typeface="微軟正黑體" panose="020B0604030504040204" pitchFamily="34" charset="-120"/>
                <a:ea typeface="微軟正黑體" panose="020B0604030504040204" pitchFamily="34" charset="-120"/>
              </a:rPr>
              <a:t>（</a:t>
            </a:r>
            <a:r>
              <a:rPr lang="en-US" altLang="zh-TW" sz="2000" dirty="0" smtClean="0">
                <a:latin typeface="微軟正黑體" panose="020B0604030504040204" pitchFamily="34" charset="-120"/>
                <a:ea typeface="微軟正黑體" panose="020B0604030504040204" pitchFamily="34" charset="-120"/>
              </a:rPr>
              <a:t>2, 1088</a:t>
            </a:r>
            <a:r>
              <a:rPr lang="zh-TW" altLang="en-US" sz="2000" dirty="0">
                <a:latin typeface="微軟正黑體" panose="020B0604030504040204" pitchFamily="34" charset="-120"/>
                <a:ea typeface="微軟正黑體" panose="020B0604030504040204" pitchFamily="34" charset="-120"/>
              </a:rPr>
              <a:t>）</a:t>
            </a:r>
            <a:r>
              <a:rPr lang="en-US" altLang="zh-TW" sz="2000" dirty="0">
                <a:latin typeface="微軟正黑體" panose="020B0604030504040204" pitchFamily="34" charset="-120"/>
                <a:ea typeface="微軟正黑體" panose="020B0604030504040204" pitchFamily="34" charset="-120"/>
              </a:rPr>
              <a:t>= 13.94</a:t>
            </a:r>
            <a:r>
              <a:rPr lang="zh-TW" altLang="en-US" sz="2000" dirty="0">
                <a:latin typeface="微軟正黑體" panose="020B0604030504040204" pitchFamily="34" charset="-120"/>
                <a:ea typeface="微軟正黑體" panose="020B0604030504040204" pitchFamily="34" charset="-120"/>
              </a:rPr>
              <a:t>，</a:t>
            </a:r>
            <a:r>
              <a:rPr lang="en-US" altLang="zh-TW" sz="2000" dirty="0">
                <a:latin typeface="微軟正黑體" panose="020B0604030504040204" pitchFamily="34" charset="-120"/>
                <a:ea typeface="微軟正黑體" panose="020B0604030504040204" pitchFamily="34" charset="-120"/>
              </a:rPr>
              <a:t>p &lt;.001</a:t>
            </a:r>
            <a:r>
              <a:rPr lang="zh-TW" altLang="en-US" sz="2000" dirty="0">
                <a:latin typeface="微軟正黑體" panose="020B0604030504040204" pitchFamily="34" charset="-120"/>
                <a:ea typeface="微軟正黑體" panose="020B0604030504040204" pitchFamily="34" charset="-120"/>
              </a:rPr>
              <a:t>；性別，</a:t>
            </a:r>
            <a:r>
              <a:rPr lang="en-US" altLang="zh-TW" sz="2000" dirty="0">
                <a:latin typeface="微軟正黑體" panose="020B0604030504040204" pitchFamily="34" charset="-120"/>
                <a:ea typeface="微軟正黑體" panose="020B0604030504040204" pitchFamily="34" charset="-120"/>
              </a:rPr>
              <a:t>F</a:t>
            </a:r>
            <a:r>
              <a:rPr lang="zh-TW" altLang="en-US" sz="2000" dirty="0">
                <a:latin typeface="微軟正黑體" panose="020B0604030504040204" pitchFamily="34" charset="-120"/>
                <a:ea typeface="微軟正黑體" panose="020B0604030504040204" pitchFamily="34" charset="-120"/>
              </a:rPr>
              <a:t>（</a:t>
            </a:r>
            <a:r>
              <a:rPr lang="en-US" altLang="zh-TW" sz="2000" dirty="0" smtClean="0">
                <a:latin typeface="微軟正黑體" panose="020B0604030504040204" pitchFamily="34" charset="-120"/>
                <a:ea typeface="微軟正黑體" panose="020B0604030504040204" pitchFamily="34" charset="-120"/>
              </a:rPr>
              <a:t>1, 43 </a:t>
            </a:r>
            <a:r>
              <a:rPr lang="zh-TW" altLang="en-US" sz="2000" dirty="0">
                <a:latin typeface="微軟正黑體" panose="020B0604030504040204" pitchFamily="34" charset="-120"/>
                <a:ea typeface="微軟正黑體" panose="020B0604030504040204" pitchFamily="34" charset="-120"/>
              </a:rPr>
              <a:t>）</a:t>
            </a:r>
            <a:r>
              <a:rPr lang="en-US" altLang="zh-TW" sz="2000" dirty="0">
                <a:latin typeface="微軟正黑體" panose="020B0604030504040204" pitchFamily="34" charset="-120"/>
                <a:ea typeface="微軟正黑體" panose="020B0604030504040204" pitchFamily="34" charset="-120"/>
              </a:rPr>
              <a:t>= 4.88</a:t>
            </a:r>
            <a:r>
              <a:rPr lang="zh-TW" altLang="en-US" sz="2000" dirty="0">
                <a:latin typeface="微軟正黑體" panose="020B0604030504040204" pitchFamily="34" charset="-120"/>
                <a:ea typeface="微軟正黑體" panose="020B0604030504040204" pitchFamily="34" charset="-120"/>
              </a:rPr>
              <a:t>，</a:t>
            </a:r>
            <a:r>
              <a:rPr lang="en-US" altLang="zh-TW" sz="2000" dirty="0">
                <a:latin typeface="微軟正黑體" panose="020B0604030504040204" pitchFamily="34" charset="-120"/>
                <a:ea typeface="微軟正黑體" panose="020B0604030504040204" pitchFamily="34" charset="-120"/>
              </a:rPr>
              <a:t>p = .033; </a:t>
            </a:r>
            <a:r>
              <a:rPr lang="zh-TW" altLang="en-US" sz="2000" dirty="0" smtClean="0">
                <a:latin typeface="微軟正黑體" panose="020B0604030504040204" pitchFamily="34" charset="-120"/>
                <a:ea typeface="微軟正黑體" panose="020B0604030504040204" pitchFamily="34" charset="-120"/>
              </a:rPr>
              <a:t>以及試驗與劇本的</a:t>
            </a:r>
            <a:r>
              <a:rPr lang="zh-TW" altLang="en-US" sz="2000" dirty="0">
                <a:latin typeface="微軟正黑體" panose="020B0604030504040204" pitchFamily="34" charset="-120"/>
                <a:ea typeface="微軟正黑體" panose="020B0604030504040204" pitchFamily="34" charset="-120"/>
              </a:rPr>
              <a:t>相互作用，</a:t>
            </a:r>
            <a:r>
              <a:rPr lang="en-US" altLang="zh-TW" sz="2000" dirty="0">
                <a:latin typeface="微軟正黑體" panose="020B0604030504040204" pitchFamily="34" charset="-120"/>
                <a:ea typeface="微軟正黑體" panose="020B0604030504040204" pitchFamily="34" charset="-120"/>
              </a:rPr>
              <a:t>F</a:t>
            </a:r>
            <a:r>
              <a:rPr lang="zh-TW" altLang="en-US" sz="2000" dirty="0">
                <a:latin typeface="微軟正黑體" panose="020B0604030504040204" pitchFamily="34" charset="-120"/>
                <a:ea typeface="微軟正黑體" panose="020B0604030504040204" pitchFamily="34" charset="-120"/>
              </a:rPr>
              <a:t>（</a:t>
            </a:r>
            <a:r>
              <a:rPr lang="en-US" altLang="zh-TW" sz="2000" dirty="0" smtClean="0">
                <a:latin typeface="微軟正黑體" panose="020B0604030504040204" pitchFamily="34" charset="-120"/>
                <a:ea typeface="微軟正黑體" panose="020B0604030504040204" pitchFamily="34" charset="-120"/>
              </a:rPr>
              <a:t>7, 1088</a:t>
            </a:r>
            <a:r>
              <a:rPr lang="zh-TW" altLang="en-US" sz="2000" dirty="0">
                <a:latin typeface="微軟正黑體" panose="020B0604030504040204" pitchFamily="34" charset="-120"/>
                <a:ea typeface="微軟正黑體" panose="020B0604030504040204" pitchFamily="34" charset="-120"/>
              </a:rPr>
              <a:t>）</a:t>
            </a:r>
            <a:r>
              <a:rPr lang="en-US" altLang="zh-TW" sz="2000" dirty="0">
                <a:latin typeface="微軟正黑體" panose="020B0604030504040204" pitchFamily="34" charset="-120"/>
                <a:ea typeface="微軟正黑體" panose="020B0604030504040204" pitchFamily="34" charset="-120"/>
              </a:rPr>
              <a:t>= 9.66</a:t>
            </a:r>
            <a:r>
              <a:rPr lang="zh-TW" altLang="en-US" sz="2000" dirty="0">
                <a:latin typeface="微軟正黑體" panose="020B0604030504040204" pitchFamily="34" charset="-120"/>
                <a:ea typeface="微軟正黑體" panose="020B0604030504040204" pitchFamily="34" charset="-120"/>
              </a:rPr>
              <a:t>，</a:t>
            </a:r>
            <a:r>
              <a:rPr lang="en-US" altLang="zh-TW" sz="2000" dirty="0">
                <a:latin typeface="微軟正黑體" panose="020B0604030504040204" pitchFamily="34" charset="-120"/>
                <a:ea typeface="微軟正黑體" panose="020B0604030504040204" pitchFamily="34" charset="-120"/>
              </a:rPr>
              <a:t>p &lt;.001</a:t>
            </a:r>
            <a:r>
              <a:rPr lang="zh-TW" altLang="en-US" sz="2000" dirty="0">
                <a:latin typeface="微軟正黑體" panose="020B0604030504040204" pitchFamily="34" charset="-120"/>
                <a:ea typeface="微軟正黑體" panose="020B0604030504040204" pitchFamily="34" charset="-120"/>
              </a:rPr>
              <a:t>。對於年齡組，</a:t>
            </a:r>
            <a:r>
              <a:rPr lang="en-US" altLang="zh-TW" sz="2000" dirty="0">
                <a:latin typeface="微軟正黑體" panose="020B0604030504040204" pitchFamily="34" charset="-120"/>
                <a:ea typeface="微軟正黑體" panose="020B0604030504040204" pitchFamily="34" charset="-120"/>
              </a:rPr>
              <a:t>F</a:t>
            </a:r>
            <a:r>
              <a:rPr lang="zh-TW" altLang="en-US" sz="2000" dirty="0">
                <a:latin typeface="微軟正黑體" panose="020B0604030504040204" pitchFamily="34" charset="-120"/>
                <a:ea typeface="微軟正黑體" panose="020B0604030504040204" pitchFamily="34" charset="-120"/>
              </a:rPr>
              <a:t>（</a:t>
            </a:r>
            <a:r>
              <a:rPr lang="en-US" altLang="zh-TW" sz="2000" dirty="0" smtClean="0">
                <a:latin typeface="微軟正黑體" panose="020B0604030504040204" pitchFamily="34" charset="-120"/>
                <a:ea typeface="微軟正黑體" panose="020B0604030504040204" pitchFamily="34" charset="-120"/>
              </a:rPr>
              <a:t>2, 43 </a:t>
            </a:r>
            <a:r>
              <a:rPr lang="zh-TW" altLang="en-US" sz="2000" dirty="0">
                <a:latin typeface="微軟正黑體" panose="020B0604030504040204" pitchFamily="34" charset="-120"/>
                <a:ea typeface="微軟正黑體" panose="020B0604030504040204" pitchFamily="34" charset="-120"/>
              </a:rPr>
              <a:t>）</a:t>
            </a:r>
            <a:r>
              <a:rPr lang="en-US" altLang="zh-TW" sz="2000" dirty="0">
                <a:latin typeface="微軟正黑體" panose="020B0604030504040204" pitchFamily="34" charset="-120"/>
                <a:ea typeface="微軟正黑體" panose="020B0604030504040204" pitchFamily="34" charset="-120"/>
              </a:rPr>
              <a:t>= 2.93</a:t>
            </a:r>
            <a:r>
              <a:rPr lang="zh-TW" altLang="en-US" sz="2000" dirty="0">
                <a:latin typeface="微軟正黑體" panose="020B0604030504040204" pitchFamily="34" charset="-120"/>
                <a:ea typeface="微軟正黑體" panose="020B0604030504040204" pitchFamily="34" charset="-120"/>
              </a:rPr>
              <a:t>，</a:t>
            </a:r>
            <a:r>
              <a:rPr lang="en-US" altLang="zh-TW" sz="2000" dirty="0">
                <a:latin typeface="微軟正黑體" panose="020B0604030504040204" pitchFamily="34" charset="-120"/>
                <a:ea typeface="微軟正黑體" panose="020B0604030504040204" pitchFamily="34" charset="-120"/>
              </a:rPr>
              <a:t>p = .064 </a:t>
            </a:r>
            <a:r>
              <a:rPr lang="zh-TW" altLang="en-US" sz="2000" dirty="0">
                <a:latin typeface="微軟正黑體" panose="020B0604030504040204" pitchFamily="34" charset="-120"/>
                <a:ea typeface="微軟正黑體" panose="020B0604030504040204" pitchFamily="34" charset="-120"/>
              </a:rPr>
              <a:t>，沒有顯著影響</a:t>
            </a:r>
            <a:r>
              <a:rPr lang="zh-TW" altLang="en-US" sz="2000" dirty="0" smtClean="0">
                <a:latin typeface="微軟正黑體" panose="020B0604030504040204" pitchFamily="34" charset="-120"/>
                <a:ea typeface="微軟正黑體" panose="020B0604030504040204" pitchFamily="34" charset="-120"/>
              </a:rPr>
              <a:t>。</a:t>
            </a:r>
            <a:endParaRPr lang="en-US" altLang="zh-TW" sz="2000" dirty="0" smtClean="0">
              <a:latin typeface="微軟正黑體" panose="020B0604030504040204" pitchFamily="34" charset="-120"/>
              <a:ea typeface="微軟正黑體" panose="020B0604030504040204" pitchFamily="34" charset="-120"/>
            </a:endParaRPr>
          </a:p>
          <a:p>
            <a:pPr marL="342900" indent="-342900">
              <a:lnSpc>
                <a:spcPct val="150000"/>
              </a:lnSpc>
              <a:buFont typeface="Arial" panose="020B0604020202020204" pitchFamily="34" charset="0"/>
              <a:buChar char="•"/>
            </a:pPr>
            <a:r>
              <a:rPr lang="zh-TW" altLang="en-US" sz="2000" dirty="0">
                <a:latin typeface="微軟正黑體" panose="020B0604030504040204" pitchFamily="34" charset="-120"/>
                <a:ea typeface="微軟正黑體" panose="020B0604030504040204" pitchFamily="34" charset="-120"/>
              </a:rPr>
              <a:t>試驗</a:t>
            </a:r>
            <a:r>
              <a:rPr lang="zh-TW" altLang="en-US" sz="2000" dirty="0" smtClean="0">
                <a:latin typeface="微軟正黑體" panose="020B0604030504040204" pitchFamily="34" charset="-120"/>
                <a:ea typeface="微軟正黑體" panose="020B0604030504040204" pitchFamily="34" charset="-120"/>
              </a:rPr>
              <a:t>組</a:t>
            </a:r>
            <a:r>
              <a:rPr lang="zh-TW" altLang="en-US" sz="2000" dirty="0">
                <a:latin typeface="微軟正黑體" panose="020B0604030504040204" pitchFamily="34" charset="-120"/>
                <a:ea typeface="微軟正黑體" panose="020B0604030504040204" pitchFamily="34" charset="-120"/>
              </a:rPr>
              <a:t>的參與者俱有</a:t>
            </a:r>
            <a:r>
              <a:rPr lang="zh-TW" altLang="en-US" sz="2000" b="1" dirty="0">
                <a:latin typeface="微軟正黑體" panose="020B0604030504040204" pitchFamily="34" charset="-120"/>
                <a:ea typeface="微軟正黑體" panose="020B0604030504040204" pitchFamily="34" charset="-120"/>
              </a:rPr>
              <a:t>較低的初始平均</a:t>
            </a:r>
            <a:r>
              <a:rPr lang="en-US" altLang="zh-TW" sz="2000" b="1" dirty="0">
                <a:latin typeface="微軟正黑體" panose="020B0604030504040204" pitchFamily="34" charset="-120"/>
                <a:ea typeface="微軟正黑體" panose="020B0604030504040204" pitchFamily="34" charset="-120"/>
              </a:rPr>
              <a:t>TTC</a:t>
            </a:r>
            <a:r>
              <a:rPr lang="zh-TW" altLang="en-US" sz="2000" dirty="0">
                <a:latin typeface="微軟正黑體" panose="020B0604030504040204" pitchFamily="34" charset="-120"/>
                <a:ea typeface="微軟正黑體" panose="020B0604030504040204" pitchFamily="34" charset="-120"/>
              </a:rPr>
              <a:t>，但反映了首次引入</a:t>
            </a:r>
            <a:r>
              <a:rPr lang="en-US" altLang="zh-TW" sz="2000" dirty="0">
                <a:latin typeface="微軟正黑體" panose="020B0604030504040204" pitchFamily="34" charset="-120"/>
                <a:ea typeface="微軟正黑體" panose="020B0604030504040204" pitchFamily="34" charset="-120"/>
              </a:rPr>
              <a:t>IVIS</a:t>
            </a:r>
            <a:r>
              <a:rPr lang="zh-TW" altLang="en-US" sz="2000" dirty="0">
                <a:latin typeface="微軟正黑體" panose="020B0604030504040204" pitchFamily="34" charset="-120"/>
                <a:ea typeface="微軟正黑體" panose="020B0604030504040204" pitchFamily="34" charset="-120"/>
              </a:rPr>
              <a:t>時對照組中觀察到的平均</a:t>
            </a:r>
            <a:r>
              <a:rPr lang="en-US" altLang="zh-TW" sz="2000" dirty="0">
                <a:latin typeface="微軟正黑體" panose="020B0604030504040204" pitchFamily="34" charset="-120"/>
                <a:ea typeface="微軟正黑體" panose="020B0604030504040204" pitchFamily="34" charset="-120"/>
              </a:rPr>
              <a:t>TTC</a:t>
            </a:r>
            <a:r>
              <a:rPr lang="zh-TW" altLang="en-US" sz="2000" dirty="0">
                <a:latin typeface="微軟正黑體" panose="020B0604030504040204" pitchFamily="34" charset="-120"/>
                <a:ea typeface="微軟正黑體" panose="020B0604030504040204" pitchFamily="34" charset="-120"/>
              </a:rPr>
              <a:t>的相對增加</a:t>
            </a:r>
            <a:r>
              <a:rPr lang="zh-TW" altLang="en-US" sz="2000" dirty="0" smtClean="0">
                <a:latin typeface="微軟正黑體" panose="020B0604030504040204" pitchFamily="34" charset="-120"/>
                <a:ea typeface="微軟正黑體" panose="020B0604030504040204" pitchFamily="34" charset="-120"/>
              </a:rPr>
              <a:t>（劇本</a:t>
            </a:r>
            <a:r>
              <a:rPr lang="en-US" altLang="zh-TW" sz="2000" dirty="0" smtClean="0">
                <a:latin typeface="微軟正黑體" panose="020B0604030504040204" pitchFamily="34" charset="-120"/>
                <a:ea typeface="微軟正黑體" panose="020B0604030504040204" pitchFamily="34" charset="-120"/>
              </a:rPr>
              <a:t>2</a:t>
            </a:r>
            <a:r>
              <a:rPr lang="zh-TW" altLang="en-US" sz="2000" dirty="0">
                <a:latin typeface="微軟正黑體" panose="020B0604030504040204" pitchFamily="34" charset="-120"/>
                <a:ea typeface="微軟正黑體" panose="020B0604030504040204" pitchFamily="34" charset="-120"/>
              </a:rPr>
              <a:t>；見圖</a:t>
            </a:r>
            <a:r>
              <a:rPr lang="en-US" altLang="zh-TW" sz="2000" dirty="0">
                <a:latin typeface="微軟正黑體" panose="020B0604030504040204" pitchFamily="34" charset="-120"/>
                <a:ea typeface="微軟正黑體" panose="020B0604030504040204" pitchFamily="34" charset="-120"/>
              </a:rPr>
              <a:t>3</a:t>
            </a:r>
            <a:r>
              <a:rPr lang="zh-TW" altLang="en-US" sz="2000" dirty="0" smtClean="0">
                <a:latin typeface="微軟正黑體" panose="020B0604030504040204" pitchFamily="34" charset="-120"/>
                <a:ea typeface="微軟正黑體" panose="020B0604030504040204" pitchFamily="34" charset="-120"/>
              </a:rPr>
              <a:t>）。</a:t>
            </a:r>
            <a:r>
              <a:rPr lang="zh-TW" altLang="en-US" sz="2000" dirty="0">
                <a:latin typeface="微軟正黑體" panose="020B0604030504040204" pitchFamily="34" charset="-120"/>
                <a:ea typeface="微軟正黑體" panose="020B0604030504040204" pitchFamily="34" charset="-120"/>
              </a:rPr>
              <a:t>但是</a:t>
            </a:r>
            <a:r>
              <a:rPr lang="zh-TW" altLang="en-US" sz="2000" dirty="0" smtClean="0">
                <a:latin typeface="微軟正黑體" panose="020B0604030504040204" pitchFamily="34" charset="-120"/>
                <a:ea typeface="微軟正黑體" panose="020B0604030504040204" pitchFamily="34" charset="-120"/>
              </a:rPr>
              <a:t>，</a:t>
            </a:r>
            <a:r>
              <a:rPr lang="zh-TW" altLang="en-US" sz="2000" dirty="0">
                <a:latin typeface="微軟正黑體" panose="020B0604030504040204" pitchFamily="34" charset="-120"/>
                <a:ea typeface="微軟正黑體" panose="020B0604030504040204" pitchFamily="34" charset="-120"/>
              </a:rPr>
              <a:t>試驗</a:t>
            </a:r>
            <a:r>
              <a:rPr lang="zh-TW" altLang="en-US" sz="2000" dirty="0" smtClean="0">
                <a:latin typeface="微軟正黑體" panose="020B0604030504040204" pitchFamily="34" charset="-120"/>
                <a:ea typeface="微軟正黑體" panose="020B0604030504040204" pitchFamily="34" charset="-120"/>
              </a:rPr>
              <a:t>組</a:t>
            </a:r>
            <a:r>
              <a:rPr lang="zh-TW" altLang="en-US" sz="2000" dirty="0">
                <a:latin typeface="微軟正黑體" panose="020B0604030504040204" pitchFamily="34" charset="-120"/>
                <a:ea typeface="微軟正黑體" panose="020B0604030504040204" pitchFamily="34" charset="-120"/>
              </a:rPr>
              <a:t>的平均</a:t>
            </a:r>
            <a:r>
              <a:rPr lang="en-US" altLang="zh-TW" sz="2000" dirty="0">
                <a:latin typeface="微軟正黑體" panose="020B0604030504040204" pitchFamily="34" charset="-120"/>
                <a:ea typeface="微軟正黑體" panose="020B0604030504040204" pitchFamily="34" charset="-120"/>
              </a:rPr>
              <a:t>TTC</a:t>
            </a:r>
            <a:r>
              <a:rPr lang="zh-TW" altLang="en-US" sz="2000" dirty="0">
                <a:latin typeface="微軟正黑體" panose="020B0604030504040204" pitchFamily="34" charset="-120"/>
                <a:ea typeface="微軟正黑體" panose="020B0604030504040204" pitchFamily="34" charset="-120"/>
              </a:rPr>
              <a:t>在使用</a:t>
            </a:r>
            <a:r>
              <a:rPr lang="en-US" altLang="zh-TW" sz="2000" dirty="0">
                <a:latin typeface="微軟正黑體" panose="020B0604030504040204" pitchFamily="34" charset="-120"/>
                <a:ea typeface="微軟正黑體" panose="020B0604030504040204" pitchFamily="34" charset="-120"/>
              </a:rPr>
              <a:t>LKS</a:t>
            </a:r>
            <a:r>
              <a:rPr lang="zh-TW" altLang="en-US" sz="2000" dirty="0">
                <a:latin typeface="微軟正黑體" panose="020B0604030504040204" pitchFamily="34" charset="-120"/>
                <a:ea typeface="微軟正黑體" panose="020B0604030504040204" pitchFamily="34" charset="-120"/>
              </a:rPr>
              <a:t>後降低了</a:t>
            </a:r>
            <a:r>
              <a:rPr lang="zh-TW" altLang="en-US" sz="2000" dirty="0" smtClean="0">
                <a:latin typeface="微軟正黑體" panose="020B0604030504040204" pitchFamily="34" charset="-120"/>
                <a:ea typeface="微軟正黑體" panose="020B0604030504040204" pitchFamily="34" charset="-120"/>
              </a:rPr>
              <a:t>（劇本</a:t>
            </a:r>
            <a:r>
              <a:rPr lang="en-US" altLang="zh-TW" sz="2000" dirty="0" smtClean="0">
                <a:latin typeface="微軟正黑體" panose="020B0604030504040204" pitchFamily="34" charset="-120"/>
                <a:ea typeface="微軟正黑體" panose="020B0604030504040204" pitchFamily="34" charset="-120"/>
              </a:rPr>
              <a:t>3–6</a:t>
            </a:r>
            <a:r>
              <a:rPr lang="zh-TW" altLang="en-US" sz="2000" dirty="0">
                <a:latin typeface="微軟正黑體" panose="020B0604030504040204" pitchFamily="34" charset="-120"/>
                <a:ea typeface="微軟正黑體" panose="020B0604030504040204" pitchFamily="34" charset="-120"/>
              </a:rPr>
              <a:t>），甚至在系統退出後也</a:t>
            </a:r>
            <a:r>
              <a:rPr lang="zh-TW" altLang="en-US" sz="2000" b="1" dirty="0">
                <a:latin typeface="微軟正黑體" panose="020B0604030504040204" pitchFamily="34" charset="-120"/>
                <a:ea typeface="微軟正黑體" panose="020B0604030504040204" pitchFamily="34" charset="-120"/>
              </a:rPr>
              <a:t>保持</a:t>
            </a:r>
            <a:r>
              <a:rPr lang="zh-TW" altLang="en-US" sz="2000" dirty="0">
                <a:latin typeface="微軟正黑體" panose="020B0604030504040204" pitchFamily="34" charset="-120"/>
                <a:ea typeface="微軟正黑體" panose="020B0604030504040204" pitchFamily="34" charset="-120"/>
              </a:rPr>
              <a:t>了較低水平</a:t>
            </a:r>
            <a:r>
              <a:rPr lang="zh-TW" altLang="en-US" sz="2000" dirty="0" smtClean="0">
                <a:latin typeface="微軟正黑體" panose="020B0604030504040204" pitchFamily="34" charset="-120"/>
                <a:ea typeface="微軟正黑體" panose="020B0604030504040204" pitchFamily="34" charset="-120"/>
              </a:rPr>
              <a:t>（</a:t>
            </a:r>
            <a:r>
              <a:rPr lang="zh-TW" altLang="en-US" sz="2000" dirty="0">
                <a:latin typeface="微軟正黑體" panose="020B0604030504040204" pitchFamily="34" charset="-120"/>
                <a:ea typeface="微軟正黑體" panose="020B0604030504040204" pitchFamily="34" charset="-120"/>
              </a:rPr>
              <a:t>劇本</a:t>
            </a:r>
            <a:r>
              <a:rPr lang="en-US" altLang="zh-TW" sz="2000" dirty="0" smtClean="0">
                <a:latin typeface="微軟正黑體" panose="020B0604030504040204" pitchFamily="34" charset="-120"/>
                <a:ea typeface="微軟正黑體" panose="020B0604030504040204" pitchFamily="34" charset="-120"/>
              </a:rPr>
              <a:t>7</a:t>
            </a:r>
            <a:r>
              <a:rPr lang="zh-TW" altLang="en-US" sz="2000" dirty="0">
                <a:latin typeface="微軟正黑體" panose="020B0604030504040204" pitchFamily="34" charset="-120"/>
                <a:ea typeface="微軟正黑體" panose="020B0604030504040204" pitchFamily="34" charset="-120"/>
              </a:rPr>
              <a:t>和</a:t>
            </a:r>
            <a:r>
              <a:rPr lang="en-US" altLang="zh-TW" sz="2000" dirty="0">
                <a:latin typeface="微軟正黑體" panose="020B0604030504040204" pitchFamily="34" charset="-120"/>
                <a:ea typeface="微軟正黑體" panose="020B0604030504040204" pitchFamily="34" charset="-120"/>
              </a:rPr>
              <a:t>8</a:t>
            </a:r>
            <a:r>
              <a:rPr lang="zh-TW" altLang="en-US" sz="2000" dirty="0">
                <a:latin typeface="微軟正黑體" panose="020B0604030504040204" pitchFamily="34" charset="-120"/>
                <a:ea typeface="微軟正黑體" panose="020B0604030504040204" pitchFamily="34" charset="-120"/>
              </a:rPr>
              <a:t>）。</a:t>
            </a:r>
            <a:endParaRPr lang="en-US" altLang="zh-TW" sz="2000" dirty="0" smtClean="0">
              <a:latin typeface="微軟正黑體" panose="020B0604030504040204" pitchFamily="34" charset="-120"/>
              <a:ea typeface="微軟正黑體" panose="020B0604030504040204" pitchFamily="34" charset="-120"/>
            </a:endParaRPr>
          </a:p>
        </p:txBody>
      </p:sp>
      <p:sp>
        <p:nvSpPr>
          <p:cNvPr id="6" name="직사각형 12"/>
          <p:cNvSpPr/>
          <p:nvPr/>
        </p:nvSpPr>
        <p:spPr>
          <a:xfrm>
            <a:off x="254501" y="90687"/>
            <a:ext cx="6454395" cy="578492"/>
          </a:xfrm>
          <a:prstGeom prst="rect">
            <a:avLst/>
          </a:prstGeom>
        </p:spPr>
        <p:txBody>
          <a:bodyPr wrap="square">
            <a:spAutoFit/>
          </a:bodyPr>
          <a:lstStyle/>
          <a:p>
            <a:pPr latinLnBrk="0">
              <a:lnSpc>
                <a:spcPct val="150000"/>
              </a:lnSpc>
              <a:defRPr/>
            </a:pPr>
            <a:r>
              <a:rPr lang="zh-TW" altLang="en-US" sz="2400" i="1" kern="0" dirty="0" smtClean="0">
                <a:solidFill>
                  <a:prstClr val="black">
                    <a:lumMod val="85000"/>
                    <a:lumOff val="15000"/>
                  </a:prstClr>
                </a:solidFill>
                <a:latin typeface="微軟正黑體" panose="020B0604030504040204" pitchFamily="34" charset="-120"/>
                <a:ea typeface="微軟正黑體" panose="020B0604030504040204" pitchFamily="34" charset="-120"/>
              </a:rPr>
              <a:t>結果</a:t>
            </a:r>
            <a:r>
              <a:rPr lang="en-US" altLang="zh-TW" sz="2400" i="1" kern="0" dirty="0" smtClean="0">
                <a:solidFill>
                  <a:prstClr val="black">
                    <a:lumMod val="85000"/>
                    <a:lumOff val="15000"/>
                  </a:prstClr>
                </a:solidFill>
                <a:latin typeface="微軟正黑體" panose="020B0604030504040204" pitchFamily="34" charset="-120"/>
                <a:ea typeface="微軟正黑體" panose="020B0604030504040204" pitchFamily="34" charset="-120"/>
              </a:rPr>
              <a:t>-</a:t>
            </a:r>
            <a:r>
              <a:rPr lang="zh-TW" altLang="en-US" sz="2400" i="1" kern="0" dirty="0">
                <a:solidFill>
                  <a:prstClr val="black">
                    <a:lumMod val="85000"/>
                    <a:lumOff val="15000"/>
                  </a:prstClr>
                </a:solidFill>
                <a:latin typeface="微軟正黑體" panose="020B0604030504040204" pitchFamily="34" charset="-120"/>
                <a:ea typeface="微軟正黑體" panose="020B0604030504040204" pitchFamily="34" charset="-120"/>
              </a:rPr>
              <a:t>駕駛表現的變化</a:t>
            </a:r>
            <a:endParaRPr lang="en-US" altLang="ko-KR" sz="2400" i="1" kern="0" dirty="0">
              <a:solidFill>
                <a:prstClr val="black">
                  <a:lumMod val="85000"/>
                  <a:lumOff val="15000"/>
                </a:prstClr>
              </a:solidFill>
              <a:latin typeface="微軟正黑體" panose="020B0604030504040204" pitchFamily="34" charset="-120"/>
              <a:ea typeface="微軟正黑體" panose="020B0604030504040204" pitchFamily="34" charset="-120"/>
            </a:endParaRPr>
          </a:p>
        </p:txBody>
      </p:sp>
      <p:pic>
        <p:nvPicPr>
          <p:cNvPr id="6146" name="Picture 2" descr="&#10;                        數字&#10;                    "/>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44210" y="4081769"/>
            <a:ext cx="4932780" cy="261437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5847255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액자 2"/>
          <p:cNvSpPr/>
          <p:nvPr/>
        </p:nvSpPr>
        <p:spPr>
          <a:xfrm>
            <a:off x="1" y="0"/>
            <a:ext cx="12191999" cy="6858000"/>
          </a:xfrm>
          <a:prstGeom prst="frame">
            <a:avLst>
              <a:gd name="adj1" fmla="val 1389"/>
            </a:avLst>
          </a:prstGeom>
          <a:solidFill>
            <a:schemeClr val="tx1">
              <a:lumMod val="85000"/>
              <a:lumOff val="15000"/>
            </a:schemeClr>
          </a:solidFill>
          <a:ln w="133350">
            <a:noFill/>
          </a:ln>
        </p:spPr>
        <p:style>
          <a:lnRef idx="2">
            <a:schemeClr val="accent1">
              <a:shade val="50000"/>
            </a:schemeClr>
          </a:lnRef>
          <a:fillRef idx="1">
            <a:schemeClr val="accent1"/>
          </a:fillRef>
          <a:effectRef idx="0">
            <a:schemeClr val="accent1"/>
          </a:effectRef>
          <a:fontRef idx="minor">
            <a:schemeClr val="lt1"/>
          </a:fontRef>
        </p:style>
        <p:txBody>
          <a:bodyPr tIns="1044000" rtlCol="0" anchor="t"/>
          <a:lstStyle/>
          <a:p>
            <a:pPr algn="ctr" latinLnBrk="0">
              <a:lnSpc>
                <a:spcPct val="150000"/>
              </a:lnSpc>
              <a:defRPr/>
            </a:pPr>
            <a:endParaRPr lang="en-US" altLang="ko-KR" sz="1200" kern="0" dirty="0">
              <a:solidFill>
                <a:prstClr val="black">
                  <a:lumMod val="85000"/>
                  <a:lumOff val="15000"/>
                </a:prstClr>
              </a:solidFill>
            </a:endParaRPr>
          </a:p>
        </p:txBody>
      </p:sp>
      <p:sp>
        <p:nvSpPr>
          <p:cNvPr id="8" name="矩形 7"/>
          <p:cNvSpPr/>
          <p:nvPr/>
        </p:nvSpPr>
        <p:spPr>
          <a:xfrm>
            <a:off x="516424" y="1065338"/>
            <a:ext cx="10748205" cy="2400657"/>
          </a:xfrm>
          <a:prstGeom prst="rect">
            <a:avLst/>
          </a:prstGeom>
        </p:spPr>
        <p:txBody>
          <a:bodyPr wrap="square">
            <a:spAutoFit/>
          </a:bodyPr>
          <a:lstStyle/>
          <a:p>
            <a:pPr marL="342900" indent="-342900">
              <a:lnSpc>
                <a:spcPct val="150000"/>
              </a:lnSpc>
              <a:buFont typeface="Arial" panose="020B0604020202020204" pitchFamily="34" charset="0"/>
              <a:buChar char="•"/>
            </a:pPr>
            <a:r>
              <a:rPr lang="zh-TW" altLang="en-US" sz="2000" dirty="0">
                <a:latin typeface="微軟正黑體" panose="020B0604030504040204" pitchFamily="34" charset="-120"/>
                <a:ea typeface="微軟正黑體" panose="020B0604030504040204" pitchFamily="34" charset="-120"/>
              </a:rPr>
              <a:t>從每個參與者的</a:t>
            </a:r>
            <a:r>
              <a:rPr lang="zh-TW" altLang="en-US" sz="2000" dirty="0" smtClean="0">
                <a:latin typeface="微軟正黑體" panose="020B0604030504040204" pitchFamily="34" charset="-120"/>
                <a:ea typeface="微軟正黑體" panose="020B0604030504040204" pitchFamily="34" charset="-120"/>
              </a:rPr>
              <a:t>後續劇本中</a:t>
            </a:r>
            <a:r>
              <a:rPr lang="zh-TW" altLang="en-US" sz="2000" dirty="0">
                <a:latin typeface="微軟正黑體" panose="020B0604030504040204" pitchFamily="34" charset="-120"/>
                <a:ea typeface="微軟正黑體" panose="020B0604030504040204" pitchFamily="34" charset="-120"/>
              </a:rPr>
              <a:t>減去每個參與者的基準</a:t>
            </a:r>
            <a:r>
              <a:rPr lang="en-US" altLang="zh-TW" sz="2000" dirty="0">
                <a:latin typeface="微軟正黑體" panose="020B0604030504040204" pitchFamily="34" charset="-120"/>
                <a:ea typeface="微軟正黑體" panose="020B0604030504040204" pitchFamily="34" charset="-120"/>
              </a:rPr>
              <a:t>DRT</a:t>
            </a:r>
            <a:r>
              <a:rPr lang="zh-TW" altLang="en-US" sz="2000" dirty="0">
                <a:latin typeface="微軟正黑體" panose="020B0604030504040204" pitchFamily="34" charset="-120"/>
                <a:ea typeface="微軟正黑體" panose="020B0604030504040204" pitchFamily="34" charset="-120"/>
              </a:rPr>
              <a:t>度量</a:t>
            </a:r>
            <a:r>
              <a:rPr lang="zh-TW" altLang="en-US" sz="2000" dirty="0" smtClean="0">
                <a:latin typeface="微軟正黑體" panose="020B0604030504040204" pitchFamily="34" charset="-120"/>
                <a:ea typeface="微軟正黑體" panose="020B0604030504040204" pitchFamily="34" charset="-120"/>
              </a:rPr>
              <a:t>（劇本</a:t>
            </a:r>
            <a:r>
              <a:rPr lang="en-US" altLang="zh-TW" sz="2000" dirty="0" smtClean="0">
                <a:latin typeface="微軟正黑體" panose="020B0604030504040204" pitchFamily="34" charset="-120"/>
                <a:ea typeface="微軟正黑體" panose="020B0604030504040204" pitchFamily="34" charset="-120"/>
              </a:rPr>
              <a:t>1</a:t>
            </a:r>
            <a:r>
              <a:rPr lang="zh-TW" altLang="en-US" sz="2000" dirty="0" smtClean="0">
                <a:latin typeface="微軟正黑體" panose="020B0604030504040204" pitchFamily="34" charset="-120"/>
                <a:ea typeface="微軟正黑體" panose="020B0604030504040204" pitchFamily="34" charset="-120"/>
              </a:rPr>
              <a:t>中的反應時間</a:t>
            </a:r>
            <a:r>
              <a:rPr lang="zh-TW" altLang="en-US" sz="2000" dirty="0">
                <a:latin typeface="微軟正黑體" panose="020B0604030504040204" pitchFamily="34" charset="-120"/>
                <a:ea typeface="微軟正黑體" panose="020B0604030504040204" pitchFamily="34" charset="-120"/>
              </a:rPr>
              <a:t>和未命中率），並繪製在圖</a:t>
            </a:r>
            <a:r>
              <a:rPr lang="en-US" altLang="zh-TW" sz="2000" dirty="0">
                <a:latin typeface="微軟正黑體" panose="020B0604030504040204" pitchFamily="34" charset="-120"/>
                <a:ea typeface="微軟正黑體" panose="020B0604030504040204" pitchFamily="34" charset="-120"/>
              </a:rPr>
              <a:t>4</a:t>
            </a:r>
            <a:r>
              <a:rPr lang="zh-TW" altLang="en-US" sz="2000" dirty="0">
                <a:latin typeface="微軟正黑體" panose="020B0604030504040204" pitchFamily="34" charset="-120"/>
                <a:ea typeface="微軟正黑體" panose="020B0604030504040204" pitchFamily="34" charset="-120"/>
              </a:rPr>
              <a:t>中。調整後的</a:t>
            </a:r>
            <a:r>
              <a:rPr lang="en-US" altLang="zh-TW" sz="2000" dirty="0">
                <a:latin typeface="微軟正黑體" panose="020B0604030504040204" pitchFamily="34" charset="-120"/>
                <a:ea typeface="微軟正黑體" panose="020B0604030504040204" pitchFamily="34" charset="-120"/>
              </a:rPr>
              <a:t>DRT</a:t>
            </a:r>
            <a:r>
              <a:rPr lang="zh-TW" altLang="en-US" sz="2000" dirty="0">
                <a:latin typeface="微軟正黑體" panose="020B0604030504040204" pitchFamily="34" charset="-120"/>
                <a:ea typeface="微軟正黑體" panose="020B0604030504040204" pitchFamily="34" charset="-120"/>
              </a:rPr>
              <a:t>度量提供了參與者相對</a:t>
            </a:r>
            <a:r>
              <a:rPr lang="zh-TW" altLang="en-US" sz="2000" dirty="0" smtClean="0">
                <a:latin typeface="微軟正黑體" panose="020B0604030504040204" pitchFamily="34" charset="-120"/>
                <a:ea typeface="微軟正黑體" panose="020B0604030504040204" pitchFamily="34" charset="-120"/>
              </a:rPr>
              <a:t>於基準的</a:t>
            </a:r>
            <a:r>
              <a:rPr lang="zh-TW" altLang="en-US" sz="2000" dirty="0">
                <a:latin typeface="微軟正黑體" panose="020B0604030504040204" pitchFamily="34" charset="-120"/>
                <a:ea typeface="微軟正黑體" panose="020B0604030504040204" pitchFamily="34" charset="-120"/>
              </a:rPr>
              <a:t>比較</a:t>
            </a:r>
            <a:r>
              <a:rPr lang="zh-TW" altLang="en-US" sz="2000" dirty="0" smtClean="0">
                <a:latin typeface="微軟正黑體" panose="020B0604030504040204" pitchFamily="34" charset="-120"/>
                <a:ea typeface="微軟正黑體" panose="020B0604030504040204" pitchFamily="34" charset="-120"/>
              </a:rPr>
              <a:t>。</a:t>
            </a:r>
            <a:endParaRPr lang="en-US" altLang="zh-TW" sz="2000" dirty="0" smtClean="0">
              <a:latin typeface="微軟正黑體" panose="020B0604030504040204" pitchFamily="34" charset="-120"/>
              <a:ea typeface="微軟正黑體" panose="020B0604030504040204" pitchFamily="34" charset="-120"/>
            </a:endParaRPr>
          </a:p>
          <a:p>
            <a:pPr marL="342900" indent="-342900">
              <a:lnSpc>
                <a:spcPct val="150000"/>
              </a:lnSpc>
              <a:buFont typeface="Arial" panose="020B0604020202020204" pitchFamily="34" charset="0"/>
              <a:buChar char="•"/>
            </a:pPr>
            <a:r>
              <a:rPr lang="zh-TW" altLang="en-US" sz="2000" dirty="0" smtClean="0">
                <a:latin typeface="微軟正黑體" panose="020B0604030504040204" pitchFamily="34" charset="-120"/>
                <a:ea typeface="微軟正黑體" panose="020B0604030504040204" pitchFamily="34" charset="-120"/>
              </a:rPr>
              <a:t>通常</a:t>
            </a:r>
            <a:r>
              <a:rPr lang="zh-TW" altLang="en-US" sz="2000" dirty="0">
                <a:latin typeface="微軟正黑體" panose="020B0604030504040204" pitchFamily="34" charset="-120"/>
                <a:ea typeface="微軟正黑體" panose="020B0604030504040204" pitchFamily="34" charset="-120"/>
              </a:rPr>
              <a:t>，隨著研究的進展，所有參與者的認知工作量都將減少（即</a:t>
            </a:r>
            <a:r>
              <a:rPr lang="zh-TW" altLang="en-US" sz="2000" dirty="0" smtClean="0">
                <a:latin typeface="微軟正黑體" panose="020B0604030504040204" pitchFamily="34" charset="-120"/>
                <a:ea typeface="微軟正黑體" panose="020B0604030504040204" pitchFamily="34" charset="-120"/>
              </a:rPr>
              <a:t>，反應時間</a:t>
            </a:r>
            <a:r>
              <a:rPr lang="zh-TW" altLang="en-US" sz="2000" dirty="0">
                <a:latin typeface="微軟正黑體" panose="020B0604030504040204" pitchFamily="34" charset="-120"/>
                <a:ea typeface="微軟正黑體" panose="020B0604030504040204" pitchFamily="34" charset="-120"/>
              </a:rPr>
              <a:t>縮短</a:t>
            </a:r>
            <a:r>
              <a:rPr lang="zh-TW" altLang="en-US" sz="2000" dirty="0" smtClean="0">
                <a:latin typeface="微軟正黑體" panose="020B0604030504040204" pitchFamily="34" charset="-120"/>
                <a:ea typeface="微軟正黑體" panose="020B0604030504040204" pitchFamily="34" charset="-120"/>
              </a:rPr>
              <a:t>和錯誤率</a:t>
            </a:r>
            <a:r>
              <a:rPr lang="zh-TW" altLang="en-US" sz="2000" dirty="0">
                <a:latin typeface="微軟正黑體" panose="020B0604030504040204" pitchFamily="34" charset="-120"/>
                <a:ea typeface="微軟正黑體" panose="020B0604030504040204" pitchFamily="34" charset="-120"/>
              </a:rPr>
              <a:t>降低），而</a:t>
            </a:r>
            <a:r>
              <a:rPr lang="zh-TW" altLang="en-US" sz="2000" dirty="0" smtClean="0">
                <a:latin typeface="微軟正黑體" panose="020B0604030504040204" pitchFamily="34" charset="-120"/>
                <a:ea typeface="微軟正黑體" panose="020B0604030504040204" pitchFamily="34" charset="-120"/>
              </a:rPr>
              <a:t>不論試驗組</a:t>
            </a:r>
            <a:r>
              <a:rPr lang="zh-TW" altLang="en-US" sz="2000" dirty="0">
                <a:latin typeface="微軟正黑體" panose="020B0604030504040204" pitchFamily="34" charset="-120"/>
                <a:ea typeface="微軟正黑體" panose="020B0604030504040204" pitchFamily="34" charset="-120"/>
              </a:rPr>
              <a:t>或對照組。但是，</a:t>
            </a:r>
            <a:r>
              <a:rPr lang="zh-TW" altLang="en-US" sz="2000" dirty="0" smtClean="0">
                <a:latin typeface="微軟正黑體" panose="020B0604030504040204" pitchFamily="34" charset="-120"/>
                <a:ea typeface="微軟正黑體" panose="020B0604030504040204" pitchFamily="34" charset="-120"/>
              </a:rPr>
              <a:t>在</a:t>
            </a:r>
            <a:r>
              <a:rPr lang="zh-TW" altLang="en-US" sz="2000" dirty="0">
                <a:latin typeface="微軟正黑體" panose="020B0604030504040204" pitchFamily="34" charset="-120"/>
                <a:ea typeface="微軟正黑體" panose="020B0604030504040204" pitchFamily="34" charset="-120"/>
              </a:rPr>
              <a:t>離開</a:t>
            </a:r>
            <a:r>
              <a:rPr lang="zh-TW" altLang="en-US" sz="2000" dirty="0" smtClean="0">
                <a:latin typeface="微軟正黑體" panose="020B0604030504040204" pitchFamily="34" charset="-120"/>
                <a:ea typeface="微軟正黑體" panose="020B0604030504040204" pitchFamily="34" charset="-120"/>
              </a:rPr>
              <a:t>自動化</a:t>
            </a:r>
            <a:r>
              <a:rPr lang="zh-TW" altLang="en-US" sz="2000" dirty="0">
                <a:latin typeface="微軟正黑體" panose="020B0604030504040204" pitchFamily="34" charset="-120"/>
                <a:ea typeface="微軟正黑體" panose="020B0604030504040204" pitchFamily="34" charset="-120"/>
              </a:rPr>
              <a:t>後</a:t>
            </a:r>
            <a:r>
              <a:rPr lang="zh-TW" altLang="en-US" sz="2000" dirty="0" smtClean="0">
                <a:latin typeface="微軟正黑體" panose="020B0604030504040204" pitchFamily="34" charset="-120"/>
                <a:ea typeface="微軟正黑體" panose="020B0604030504040204" pitchFamily="34" charset="-120"/>
              </a:rPr>
              <a:t>，劇本</a:t>
            </a:r>
            <a:r>
              <a:rPr lang="en-US" altLang="zh-TW" sz="2000" dirty="0" smtClean="0">
                <a:latin typeface="微軟正黑體" panose="020B0604030504040204" pitchFamily="34" charset="-120"/>
                <a:ea typeface="微軟正黑體" panose="020B0604030504040204" pitchFamily="34" charset="-120"/>
              </a:rPr>
              <a:t> </a:t>
            </a:r>
            <a:r>
              <a:rPr lang="en-US" altLang="zh-TW" sz="2000" dirty="0">
                <a:latin typeface="微軟正黑體" panose="020B0604030504040204" pitchFamily="34" charset="-120"/>
                <a:ea typeface="微軟正黑體" panose="020B0604030504040204" pitchFamily="34" charset="-120"/>
              </a:rPr>
              <a:t>7</a:t>
            </a:r>
            <a:r>
              <a:rPr lang="zh-TW" altLang="en-US" sz="2000" dirty="0" smtClean="0">
                <a:latin typeface="微軟正黑體" panose="020B0604030504040204" pitchFamily="34" charset="-120"/>
                <a:ea typeface="微軟正黑體" panose="020B0604030504040204" pitchFamily="34" charset="-120"/>
              </a:rPr>
              <a:t>中的試驗組</a:t>
            </a:r>
            <a:r>
              <a:rPr lang="zh-TW" altLang="en-US" sz="2000" dirty="0">
                <a:latin typeface="微軟正黑體" panose="020B0604030504040204" pitchFamily="34" charset="-120"/>
                <a:ea typeface="微軟正黑體" panose="020B0604030504040204" pitchFamily="34" charset="-120"/>
              </a:rPr>
              <a:t>參與者</a:t>
            </a:r>
            <a:r>
              <a:rPr lang="zh-TW" altLang="en-US" sz="2000" dirty="0" smtClean="0">
                <a:latin typeface="微軟正黑體" panose="020B0604030504040204" pitchFamily="34" charset="-120"/>
                <a:ea typeface="微軟正黑體" panose="020B0604030504040204" pitchFamily="34" charset="-120"/>
              </a:rPr>
              <a:t>的反應時間</a:t>
            </a:r>
            <a:r>
              <a:rPr lang="zh-TW" altLang="en-US" sz="2000" dirty="0">
                <a:latin typeface="微軟正黑體" panose="020B0604030504040204" pitchFamily="34" charset="-120"/>
                <a:ea typeface="微軟正黑體" panose="020B0604030504040204" pitchFamily="34" charset="-120"/>
              </a:rPr>
              <a:t>和未命中率都有所</a:t>
            </a:r>
            <a:r>
              <a:rPr lang="zh-TW" altLang="en-US" sz="2000" b="1" dirty="0">
                <a:latin typeface="微軟正黑體" panose="020B0604030504040204" pitchFamily="34" charset="-120"/>
                <a:ea typeface="微軟正黑體" panose="020B0604030504040204" pitchFamily="34" charset="-120"/>
              </a:rPr>
              <a:t>增加</a:t>
            </a:r>
            <a:r>
              <a:rPr lang="zh-TW" altLang="en-US" sz="2000" dirty="0">
                <a:latin typeface="微軟正黑體" panose="020B0604030504040204" pitchFamily="34" charset="-120"/>
                <a:ea typeface="微軟正黑體" panose="020B0604030504040204" pitchFamily="34" charset="-120"/>
              </a:rPr>
              <a:t>。</a:t>
            </a:r>
            <a:endParaRPr lang="en-US" altLang="zh-TW" sz="2000" dirty="0">
              <a:latin typeface="微軟正黑體" panose="020B0604030504040204" pitchFamily="34" charset="-120"/>
              <a:ea typeface="微軟正黑體" panose="020B0604030504040204" pitchFamily="34" charset="-120"/>
            </a:endParaRPr>
          </a:p>
        </p:txBody>
      </p:sp>
      <p:sp>
        <p:nvSpPr>
          <p:cNvPr id="10" name="직사각형 12"/>
          <p:cNvSpPr/>
          <p:nvPr/>
        </p:nvSpPr>
        <p:spPr>
          <a:xfrm>
            <a:off x="254501" y="90687"/>
            <a:ext cx="6454395" cy="578492"/>
          </a:xfrm>
          <a:prstGeom prst="rect">
            <a:avLst/>
          </a:prstGeom>
        </p:spPr>
        <p:txBody>
          <a:bodyPr wrap="square">
            <a:spAutoFit/>
          </a:bodyPr>
          <a:lstStyle/>
          <a:p>
            <a:pPr latinLnBrk="0">
              <a:lnSpc>
                <a:spcPct val="150000"/>
              </a:lnSpc>
              <a:defRPr/>
            </a:pPr>
            <a:r>
              <a:rPr lang="zh-TW" altLang="en-US" sz="2400" i="1" kern="0" dirty="0" smtClean="0">
                <a:solidFill>
                  <a:prstClr val="black">
                    <a:lumMod val="85000"/>
                    <a:lumOff val="15000"/>
                  </a:prstClr>
                </a:solidFill>
                <a:latin typeface="微軟正黑體" panose="020B0604030504040204" pitchFamily="34" charset="-120"/>
                <a:ea typeface="微軟正黑體" panose="020B0604030504040204" pitchFamily="34" charset="-120"/>
              </a:rPr>
              <a:t>結果</a:t>
            </a:r>
            <a:r>
              <a:rPr lang="en-US" altLang="zh-TW" sz="2400" i="1" kern="0" dirty="0" smtClean="0">
                <a:solidFill>
                  <a:prstClr val="black">
                    <a:lumMod val="85000"/>
                    <a:lumOff val="15000"/>
                  </a:prstClr>
                </a:solidFill>
                <a:latin typeface="微軟正黑體" panose="020B0604030504040204" pitchFamily="34" charset="-120"/>
                <a:ea typeface="微軟正黑體" panose="020B0604030504040204" pitchFamily="34" charset="-120"/>
              </a:rPr>
              <a:t>-</a:t>
            </a:r>
            <a:r>
              <a:rPr lang="zh-TW" altLang="en-US" sz="2400" i="1" kern="0" dirty="0">
                <a:solidFill>
                  <a:prstClr val="black">
                    <a:lumMod val="85000"/>
                    <a:lumOff val="15000"/>
                  </a:prstClr>
                </a:solidFill>
                <a:latin typeface="微軟正黑體" panose="020B0604030504040204" pitchFamily="34" charset="-120"/>
                <a:ea typeface="微軟正黑體" panose="020B0604030504040204" pitchFamily="34" charset="-120"/>
              </a:rPr>
              <a:t>認知工作量的變化</a:t>
            </a:r>
            <a:endParaRPr lang="en-US" altLang="ko-KR" sz="2400" i="1" kern="0" dirty="0">
              <a:solidFill>
                <a:prstClr val="black">
                  <a:lumMod val="85000"/>
                  <a:lumOff val="15000"/>
                </a:prstClr>
              </a:solidFill>
              <a:latin typeface="微軟正黑體" panose="020B0604030504040204" pitchFamily="34" charset="-120"/>
              <a:ea typeface="微軟正黑體" panose="020B0604030504040204" pitchFamily="34" charset="-120"/>
            </a:endParaRPr>
          </a:p>
        </p:txBody>
      </p:sp>
      <p:pic>
        <p:nvPicPr>
          <p:cNvPr id="7170" name="Picture 2" descr="&#10;                        數字&#10;                    "/>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235951" y="3305049"/>
            <a:ext cx="6201828" cy="30513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7565416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액자 2"/>
          <p:cNvSpPr/>
          <p:nvPr/>
        </p:nvSpPr>
        <p:spPr>
          <a:xfrm>
            <a:off x="1" y="0"/>
            <a:ext cx="12191999" cy="6858000"/>
          </a:xfrm>
          <a:prstGeom prst="frame">
            <a:avLst>
              <a:gd name="adj1" fmla="val 1389"/>
            </a:avLst>
          </a:prstGeom>
          <a:solidFill>
            <a:schemeClr val="tx1">
              <a:lumMod val="85000"/>
              <a:lumOff val="15000"/>
            </a:schemeClr>
          </a:solidFill>
          <a:ln w="133350">
            <a:noFill/>
          </a:ln>
        </p:spPr>
        <p:style>
          <a:lnRef idx="2">
            <a:schemeClr val="accent1">
              <a:shade val="50000"/>
            </a:schemeClr>
          </a:lnRef>
          <a:fillRef idx="1">
            <a:schemeClr val="accent1"/>
          </a:fillRef>
          <a:effectRef idx="0">
            <a:schemeClr val="accent1"/>
          </a:effectRef>
          <a:fontRef idx="minor">
            <a:schemeClr val="lt1"/>
          </a:fontRef>
        </p:style>
        <p:txBody>
          <a:bodyPr tIns="1044000" rtlCol="0" anchor="t"/>
          <a:lstStyle/>
          <a:p>
            <a:pPr algn="ctr" latinLnBrk="0">
              <a:lnSpc>
                <a:spcPct val="150000"/>
              </a:lnSpc>
              <a:defRPr/>
            </a:pPr>
            <a:endParaRPr lang="en-US" altLang="ko-KR" sz="1200" kern="0" dirty="0">
              <a:solidFill>
                <a:prstClr val="black">
                  <a:lumMod val="85000"/>
                  <a:lumOff val="15000"/>
                </a:prstClr>
              </a:solidFill>
            </a:endParaRPr>
          </a:p>
        </p:txBody>
      </p:sp>
      <p:sp>
        <p:nvSpPr>
          <p:cNvPr id="13" name="직사각형 12"/>
          <p:cNvSpPr/>
          <p:nvPr/>
        </p:nvSpPr>
        <p:spPr>
          <a:xfrm>
            <a:off x="254502" y="90687"/>
            <a:ext cx="3935644" cy="578492"/>
          </a:xfrm>
          <a:prstGeom prst="rect">
            <a:avLst/>
          </a:prstGeom>
        </p:spPr>
        <p:txBody>
          <a:bodyPr wrap="square">
            <a:spAutoFit/>
          </a:bodyPr>
          <a:lstStyle/>
          <a:p>
            <a:pPr latinLnBrk="0">
              <a:lnSpc>
                <a:spcPct val="150000"/>
              </a:lnSpc>
              <a:defRPr/>
            </a:pPr>
            <a:r>
              <a:rPr lang="zh-TW" altLang="en-US" sz="2400" i="1" kern="0" dirty="0" smtClean="0">
                <a:solidFill>
                  <a:prstClr val="black">
                    <a:lumMod val="85000"/>
                    <a:lumOff val="15000"/>
                  </a:prstClr>
                </a:solidFill>
                <a:latin typeface="微軟正黑體" panose="020B0604030504040204" pitchFamily="34" charset="-120"/>
                <a:ea typeface="微軟正黑體" panose="020B0604030504040204" pitchFamily="34" charset="-120"/>
              </a:rPr>
              <a:t>背景</a:t>
            </a:r>
            <a:endParaRPr lang="en-US" altLang="ko-KR" sz="2400" i="1" kern="0" dirty="0">
              <a:solidFill>
                <a:prstClr val="black">
                  <a:lumMod val="85000"/>
                  <a:lumOff val="15000"/>
                </a:prstClr>
              </a:solidFill>
              <a:latin typeface="微軟正黑體" panose="020B0604030504040204" pitchFamily="34" charset="-120"/>
              <a:ea typeface="微軟正黑體" panose="020B0604030504040204" pitchFamily="34" charset="-120"/>
            </a:endParaRPr>
          </a:p>
        </p:txBody>
      </p:sp>
      <p:sp>
        <p:nvSpPr>
          <p:cNvPr id="5" name="文字方塊 4">
            <a:extLst>
              <a:ext uri="{FF2B5EF4-FFF2-40B4-BE49-F238E27FC236}">
                <a16:creationId xmlns="" xmlns:a16="http://schemas.microsoft.com/office/drawing/2014/main" id="{4642F343-D54F-4B9E-AF28-2DAF30244A7B}"/>
              </a:ext>
            </a:extLst>
          </p:cNvPr>
          <p:cNvSpPr txBox="1"/>
          <p:nvPr/>
        </p:nvSpPr>
        <p:spPr>
          <a:xfrm>
            <a:off x="612898" y="804477"/>
            <a:ext cx="10740902" cy="3323987"/>
          </a:xfrm>
          <a:prstGeom prst="rect">
            <a:avLst/>
          </a:prstGeom>
          <a:noFill/>
        </p:spPr>
        <p:txBody>
          <a:bodyPr wrap="square">
            <a:spAutoFit/>
          </a:bodyPr>
          <a:lstStyle/>
          <a:p>
            <a:pPr marL="342900" indent="-342900">
              <a:lnSpc>
                <a:spcPct val="150000"/>
              </a:lnSpc>
              <a:buFont typeface="Arial" panose="020B0604020202020204" pitchFamily="34" charset="0"/>
              <a:buChar char="•"/>
            </a:pPr>
            <a:r>
              <a:rPr lang="zh-TW" altLang="en-US" sz="2000" kern="100" dirty="0">
                <a:latin typeface="微軟正黑體" panose="020B0604030504040204" pitchFamily="34" charset="-120"/>
                <a:ea typeface="微軟正黑體" panose="020B0604030504040204" pitchFamily="34" charset="-120"/>
                <a:cs typeface="Times New Roman" panose="02020603050405020304" pitchFamily="18" charset="0"/>
              </a:rPr>
              <a:t>一些研究表明，使用</a:t>
            </a:r>
            <a:r>
              <a:rPr lang="en-US" altLang="zh-TW" sz="2000" kern="100" dirty="0" smtClean="0">
                <a:latin typeface="微軟正黑體" panose="020B0604030504040204" pitchFamily="34" charset="-120"/>
                <a:ea typeface="微軟正黑體" panose="020B0604030504040204" pitchFamily="34" charset="-120"/>
                <a:cs typeface="Times New Roman" panose="02020603050405020304" pitchFamily="18" charset="0"/>
              </a:rPr>
              <a:t>ACC</a:t>
            </a:r>
            <a:r>
              <a:rPr lang="zh-TW" altLang="en-US" sz="2000" kern="100" dirty="0" smtClean="0">
                <a:latin typeface="微軟正黑體" panose="020B0604030504040204" pitchFamily="34" charset="-120"/>
                <a:ea typeface="微軟正黑體" panose="020B0604030504040204" pitchFamily="34" charset="-120"/>
                <a:cs typeface="Times New Roman" panose="02020603050405020304" pitchFamily="18" charset="0"/>
              </a:rPr>
              <a:t>時</a:t>
            </a:r>
            <a:r>
              <a:rPr lang="zh-TW" altLang="en-US" sz="2000" kern="100" dirty="0">
                <a:latin typeface="微軟正黑體" panose="020B0604030504040204" pitchFamily="34" charset="-120"/>
                <a:ea typeface="微軟正黑體" panose="020B0604030504040204" pitchFamily="34" charset="-120"/>
                <a:cs typeface="Times New Roman" panose="02020603050405020304" pitchFamily="18" charset="0"/>
              </a:rPr>
              <a:t>，駕駛員</a:t>
            </a:r>
            <a:r>
              <a:rPr lang="zh-TW" altLang="en-US" sz="2000" kern="100" dirty="0" smtClean="0">
                <a:latin typeface="微軟正黑體" panose="020B0604030504040204" pitchFamily="34" charset="-120"/>
                <a:ea typeface="微軟正黑體" panose="020B0604030504040204" pitchFamily="34" charset="-120"/>
                <a:cs typeface="Times New Roman" panose="02020603050405020304" pitchFamily="18" charset="0"/>
              </a:rPr>
              <a:t>的</a:t>
            </a:r>
            <a:r>
              <a:rPr lang="zh-TW" altLang="en-US" sz="2000" kern="100" dirty="0">
                <a:latin typeface="微軟正黑體" panose="020B0604030504040204" pitchFamily="34" charset="-120"/>
                <a:ea typeface="微軟正黑體" panose="020B0604030504040204" pitchFamily="34" charset="-120"/>
                <a:cs typeface="Times New Roman" panose="02020603050405020304" pitchFamily="18" charset="0"/>
              </a:rPr>
              <a:t>情境警覺</a:t>
            </a:r>
            <a:r>
              <a:rPr lang="zh-TW" altLang="en-US" sz="2000" kern="100" dirty="0" smtClean="0">
                <a:latin typeface="微軟正黑體" panose="020B0604030504040204" pitchFamily="34" charset="-120"/>
                <a:ea typeface="微軟正黑體" panose="020B0604030504040204" pitchFamily="34" charset="-120"/>
                <a:cs typeface="Times New Roman" panose="02020603050405020304" pitchFamily="18" charset="0"/>
              </a:rPr>
              <a:t>（</a:t>
            </a:r>
            <a:r>
              <a:rPr lang="en-US" altLang="zh-TW" sz="2000" kern="100" dirty="0" smtClean="0">
                <a:latin typeface="微軟正黑體" panose="020B0604030504040204" pitchFamily="34" charset="-120"/>
                <a:ea typeface="微軟正黑體" panose="020B0604030504040204" pitchFamily="34" charset="-120"/>
                <a:cs typeface="Times New Roman" panose="02020603050405020304" pitchFamily="18" charset="0"/>
              </a:rPr>
              <a:t>Ma</a:t>
            </a:r>
            <a:r>
              <a:rPr lang="en-US" altLang="zh-TW" sz="2000" kern="100" dirty="0">
                <a:latin typeface="微軟正黑體" panose="020B0604030504040204" pitchFamily="34" charset="-120"/>
                <a:ea typeface="微軟正黑體" panose="020B0604030504040204" pitchFamily="34" charset="-120"/>
                <a:cs typeface="Times New Roman" panose="02020603050405020304" pitchFamily="18" charset="0"/>
              </a:rPr>
              <a:t> </a:t>
            </a:r>
            <a:r>
              <a:rPr lang="en-US" altLang="zh-TW" sz="2000" kern="100" dirty="0" smtClean="0">
                <a:latin typeface="微軟正黑體" panose="020B0604030504040204" pitchFamily="34" charset="-120"/>
                <a:ea typeface="微軟正黑體" panose="020B0604030504040204" pitchFamily="34" charset="-120"/>
                <a:cs typeface="Times New Roman" panose="02020603050405020304" pitchFamily="18" charset="0"/>
              </a:rPr>
              <a:t>&amp; </a:t>
            </a:r>
            <a:r>
              <a:rPr lang="en-US" altLang="zh-TW" sz="2000" kern="100" dirty="0" err="1" smtClean="0">
                <a:latin typeface="微軟正黑體" panose="020B0604030504040204" pitchFamily="34" charset="-120"/>
                <a:ea typeface="微軟正黑體" panose="020B0604030504040204" pitchFamily="34" charset="-120"/>
                <a:cs typeface="Times New Roman" panose="02020603050405020304" pitchFamily="18" charset="0"/>
              </a:rPr>
              <a:t>Kaber</a:t>
            </a:r>
            <a:r>
              <a:rPr lang="en-US" altLang="zh-TW" sz="2000" kern="100" dirty="0" smtClean="0">
                <a:latin typeface="微軟正黑體" panose="020B0604030504040204" pitchFamily="34" charset="-120"/>
                <a:ea typeface="微軟正黑體" panose="020B0604030504040204" pitchFamily="34" charset="-120"/>
                <a:cs typeface="Times New Roman" panose="02020603050405020304" pitchFamily="18" charset="0"/>
              </a:rPr>
              <a:t>, 2005</a:t>
            </a:r>
            <a:r>
              <a:rPr lang="zh-TW" altLang="en-US" sz="2000" kern="100" dirty="0" smtClean="0">
                <a:latin typeface="微軟正黑體" panose="020B0604030504040204" pitchFamily="34" charset="-120"/>
                <a:ea typeface="微軟正黑體" panose="020B0604030504040204" pitchFamily="34" charset="-120"/>
                <a:cs typeface="Times New Roman" panose="02020603050405020304" pitchFamily="18" charset="0"/>
              </a:rPr>
              <a:t>）</a:t>
            </a:r>
            <a:r>
              <a:rPr lang="zh-TW" altLang="en-US" sz="2000" kern="100" dirty="0">
                <a:latin typeface="微軟正黑體" panose="020B0604030504040204" pitchFamily="34" charset="-120"/>
                <a:ea typeface="微軟正黑體" panose="020B0604030504040204" pitchFamily="34" charset="-120"/>
                <a:cs typeface="Times New Roman" panose="02020603050405020304" pitchFamily="18" charset="0"/>
              </a:rPr>
              <a:t>和檢測準確度（</a:t>
            </a:r>
            <a:r>
              <a:rPr lang="en-US" altLang="zh-TW" sz="2000" kern="100" dirty="0" err="1" smtClean="0">
                <a:latin typeface="微軟正黑體" panose="020B0604030504040204" pitchFamily="34" charset="-120"/>
                <a:ea typeface="微軟正黑體" panose="020B0604030504040204" pitchFamily="34" charset="-120"/>
                <a:cs typeface="Times New Roman" panose="02020603050405020304" pitchFamily="18" charset="0"/>
              </a:rPr>
              <a:t>Funke</a:t>
            </a:r>
            <a:r>
              <a:rPr lang="en-US" altLang="zh-TW" sz="2000" kern="100" dirty="0" smtClean="0">
                <a:latin typeface="微軟正黑體" panose="020B0604030504040204" pitchFamily="34" charset="-120"/>
                <a:ea typeface="微軟正黑體" panose="020B0604030504040204" pitchFamily="34" charset="-120"/>
                <a:cs typeface="Times New Roman" panose="02020603050405020304" pitchFamily="18" charset="0"/>
              </a:rPr>
              <a:t>, Matthews, Warm, &amp; Emo, 2007</a:t>
            </a:r>
            <a:r>
              <a:rPr lang="zh-TW" altLang="en-US" sz="2000" kern="100" dirty="0" smtClean="0">
                <a:latin typeface="微軟正黑體" panose="020B0604030504040204" pitchFamily="34" charset="-120"/>
                <a:ea typeface="微軟正黑體" panose="020B0604030504040204" pitchFamily="34" charset="-120"/>
                <a:cs typeface="Times New Roman" panose="02020603050405020304" pitchFamily="18" charset="0"/>
              </a:rPr>
              <a:t>）</a:t>
            </a:r>
            <a:r>
              <a:rPr lang="zh-TW" altLang="en-US" sz="2000" kern="100" dirty="0">
                <a:latin typeface="微軟正黑體" panose="020B0604030504040204" pitchFamily="34" charset="-120"/>
                <a:ea typeface="微軟正黑體" panose="020B0604030504040204" pitchFamily="34" charset="-120"/>
                <a:cs typeface="Times New Roman" panose="02020603050405020304" pitchFamily="18" charset="0"/>
              </a:rPr>
              <a:t>增加（即，性能更好</a:t>
            </a:r>
            <a:r>
              <a:rPr lang="zh-TW" altLang="en-US" sz="2000" kern="100" dirty="0" smtClean="0">
                <a:latin typeface="微軟正黑體" panose="020B0604030504040204" pitchFamily="34" charset="-120"/>
                <a:ea typeface="微軟正黑體" panose="020B0604030504040204" pitchFamily="34" charset="-120"/>
                <a:cs typeface="Times New Roman" panose="02020603050405020304" pitchFamily="18" charset="0"/>
              </a:rPr>
              <a:t>）。</a:t>
            </a:r>
            <a:endParaRPr lang="en-US" altLang="zh-TW" sz="2000" kern="100" dirty="0" smtClean="0">
              <a:latin typeface="微軟正黑體" panose="020B0604030504040204" pitchFamily="34" charset="-120"/>
              <a:ea typeface="微軟正黑體" panose="020B0604030504040204" pitchFamily="34" charset="-120"/>
              <a:cs typeface="Times New Roman" panose="02020603050405020304" pitchFamily="18" charset="0"/>
            </a:endParaRPr>
          </a:p>
          <a:p>
            <a:pPr marL="342900" indent="-342900">
              <a:lnSpc>
                <a:spcPct val="150000"/>
              </a:lnSpc>
              <a:buFont typeface="Arial" panose="020B0604020202020204" pitchFamily="34" charset="0"/>
              <a:buChar char="•"/>
            </a:pPr>
            <a:r>
              <a:rPr lang="zh-TW" altLang="en-US" sz="2000" kern="100" dirty="0" smtClean="0">
                <a:latin typeface="微軟正黑體" panose="020B0604030504040204" pitchFamily="34" charset="-120"/>
                <a:ea typeface="微軟正黑體" panose="020B0604030504040204" pitchFamily="34" charset="-120"/>
                <a:cs typeface="Times New Roman" panose="02020603050405020304" pitchFamily="18" charset="0"/>
              </a:rPr>
              <a:t>但是</a:t>
            </a:r>
            <a:r>
              <a:rPr lang="en-US" altLang="zh-TW" sz="2000" kern="100" dirty="0" smtClean="0">
                <a:latin typeface="微軟正黑體" panose="020B0604030504040204" pitchFamily="34" charset="-120"/>
                <a:ea typeface="微軟正黑體" panose="020B0604030504040204" pitchFamily="34" charset="-120"/>
                <a:cs typeface="Times New Roman" panose="02020603050405020304" pitchFamily="18" charset="0"/>
              </a:rPr>
              <a:t> </a:t>
            </a:r>
            <a:r>
              <a:rPr lang="en-US" altLang="zh-TW" sz="2000" kern="100" dirty="0" err="1">
                <a:latin typeface="微軟正黑體" panose="020B0604030504040204" pitchFamily="34" charset="-120"/>
                <a:ea typeface="微軟正黑體" panose="020B0604030504040204" pitchFamily="34" charset="-120"/>
                <a:cs typeface="Times New Roman" panose="02020603050405020304" pitchFamily="18" charset="0"/>
              </a:rPr>
              <a:t>Rudin</a:t>
            </a:r>
            <a:r>
              <a:rPr lang="en-US" altLang="zh-TW" sz="2000" kern="100" dirty="0">
                <a:latin typeface="微軟正黑體" panose="020B0604030504040204" pitchFamily="34" charset="-120"/>
                <a:ea typeface="微軟正黑體" panose="020B0604030504040204" pitchFamily="34" charset="-120"/>
                <a:cs typeface="Times New Roman" panose="02020603050405020304" pitchFamily="18" charset="0"/>
              </a:rPr>
              <a:t>-Brown and Parker (2004)</a:t>
            </a:r>
            <a:r>
              <a:rPr lang="zh-TW" altLang="en-US" sz="2000" kern="100" dirty="0" smtClean="0">
                <a:latin typeface="微軟正黑體" panose="020B0604030504040204" pitchFamily="34" charset="-120"/>
                <a:ea typeface="微軟正黑體" panose="020B0604030504040204" pitchFamily="34" charset="-120"/>
                <a:cs typeface="Times New Roman" panose="02020603050405020304" pitchFamily="18" charset="0"/>
              </a:rPr>
              <a:t>發現</a:t>
            </a:r>
            <a:r>
              <a:rPr lang="en-US" altLang="zh-TW" sz="2000" kern="100" dirty="0">
                <a:latin typeface="微軟正黑體" panose="020B0604030504040204" pitchFamily="34" charset="-120"/>
                <a:ea typeface="微軟正黑體" panose="020B0604030504040204" pitchFamily="34" charset="-120"/>
                <a:cs typeface="Times New Roman" panose="02020603050405020304" pitchFamily="18" charset="0"/>
              </a:rPr>
              <a:t>ACC</a:t>
            </a:r>
            <a:r>
              <a:rPr lang="zh-TW" altLang="en-US" sz="2000" kern="100" dirty="0">
                <a:latin typeface="微軟正黑體" panose="020B0604030504040204" pitchFamily="34" charset="-120"/>
                <a:ea typeface="微軟正黑體" panose="020B0604030504040204" pitchFamily="34" charset="-120"/>
                <a:cs typeface="Times New Roman" panose="02020603050405020304" pitchFamily="18" charset="0"/>
              </a:rPr>
              <a:t>增加了對危險檢測任務</a:t>
            </a:r>
            <a:r>
              <a:rPr lang="zh-TW" altLang="en-US" sz="2000" kern="100" dirty="0" smtClean="0">
                <a:latin typeface="微軟正黑體" panose="020B0604030504040204" pitchFamily="34" charset="-120"/>
                <a:ea typeface="微軟正黑體" panose="020B0604030504040204" pitchFamily="34" charset="-120"/>
                <a:cs typeface="Times New Roman" panose="02020603050405020304" pitchFamily="18" charset="0"/>
              </a:rPr>
              <a:t>的反應時間</a:t>
            </a:r>
            <a:r>
              <a:rPr lang="zh-TW" altLang="en-US" sz="2000" kern="100" dirty="0">
                <a:latin typeface="微軟正黑體" panose="020B0604030504040204" pitchFamily="34" charset="-120"/>
                <a:ea typeface="微軟正黑體" panose="020B0604030504040204" pitchFamily="34" charset="-120"/>
                <a:cs typeface="Times New Roman" panose="02020603050405020304" pitchFamily="18" charset="0"/>
              </a:rPr>
              <a:t>（即，性能較差）。他們確實注意到，他們的發現可能與次要任務投入相混淆，因為在</a:t>
            </a:r>
            <a:r>
              <a:rPr lang="en-US" altLang="zh-TW" sz="2000" kern="100" dirty="0">
                <a:latin typeface="微軟正黑體" panose="020B0604030504040204" pitchFamily="34" charset="-120"/>
                <a:ea typeface="微軟正黑體" panose="020B0604030504040204" pitchFamily="34" charset="-120"/>
                <a:cs typeface="Times New Roman" panose="02020603050405020304" pitchFamily="18" charset="0"/>
              </a:rPr>
              <a:t>ACC</a:t>
            </a:r>
            <a:r>
              <a:rPr lang="zh-TW" altLang="en-US" sz="2000" kern="100" dirty="0">
                <a:latin typeface="微軟正黑體" panose="020B0604030504040204" pitchFamily="34" charset="-120"/>
                <a:ea typeface="微軟正黑體" panose="020B0604030504040204" pitchFamily="34" charset="-120"/>
                <a:cs typeface="Times New Roman" panose="02020603050405020304" pitchFamily="18" charset="0"/>
              </a:rPr>
              <a:t>下駕駛員也具有更高的次要任務準確性（</a:t>
            </a:r>
            <a:r>
              <a:rPr lang="en-US" altLang="zh-TW" sz="2000" kern="100" dirty="0" err="1" smtClean="0">
                <a:latin typeface="微軟正黑體" panose="020B0604030504040204" pitchFamily="34" charset="-120"/>
                <a:ea typeface="微軟正黑體" panose="020B0604030504040204" pitchFamily="34" charset="-120"/>
                <a:cs typeface="Times New Roman" panose="02020603050405020304" pitchFamily="18" charset="0"/>
              </a:rPr>
              <a:t>Rudin</a:t>
            </a:r>
            <a:r>
              <a:rPr lang="en-US" altLang="zh-TW" sz="2000" kern="100" dirty="0" smtClean="0">
                <a:latin typeface="微軟正黑體" panose="020B0604030504040204" pitchFamily="34" charset="-120"/>
                <a:ea typeface="微軟正黑體" panose="020B0604030504040204" pitchFamily="34" charset="-120"/>
                <a:cs typeface="Times New Roman" panose="02020603050405020304" pitchFamily="18" charset="0"/>
              </a:rPr>
              <a:t>-Brown </a:t>
            </a:r>
            <a:r>
              <a:rPr lang="zh-TW" altLang="en-US" sz="2000" kern="100" dirty="0" smtClean="0">
                <a:latin typeface="微軟正黑體" panose="020B0604030504040204" pitchFamily="34" charset="-120"/>
                <a:ea typeface="微軟正黑體" panose="020B0604030504040204" pitchFamily="34" charset="-120"/>
                <a:cs typeface="Times New Roman" panose="02020603050405020304" pitchFamily="18" charset="0"/>
              </a:rPr>
              <a:t>＆ </a:t>
            </a:r>
            <a:r>
              <a:rPr lang="en-US" altLang="zh-TW" sz="2000" kern="100" dirty="0" smtClean="0">
                <a:latin typeface="微軟正黑體" panose="020B0604030504040204" pitchFamily="34" charset="-120"/>
                <a:ea typeface="微軟正黑體" panose="020B0604030504040204" pitchFamily="34" charset="-120"/>
                <a:cs typeface="Times New Roman" panose="02020603050405020304" pitchFamily="18" charset="0"/>
              </a:rPr>
              <a:t>Parker, 2004</a:t>
            </a:r>
            <a:r>
              <a:rPr lang="zh-TW" altLang="en-US" sz="2000" kern="100" dirty="0">
                <a:latin typeface="微軟正黑體" panose="020B0604030504040204" pitchFamily="34" charset="-120"/>
                <a:ea typeface="微軟正黑體" panose="020B0604030504040204" pitchFamily="34" charset="-120"/>
                <a:cs typeface="Times New Roman" panose="02020603050405020304" pitchFamily="18" charset="0"/>
              </a:rPr>
              <a:t>年）</a:t>
            </a:r>
            <a:r>
              <a:rPr lang="zh-TW" altLang="en-US" sz="2000" kern="100" dirty="0" smtClean="0">
                <a:latin typeface="微軟正黑體" panose="020B0604030504040204" pitchFamily="34" charset="-120"/>
                <a:ea typeface="微軟正黑體" panose="020B0604030504040204" pitchFamily="34" charset="-120"/>
                <a:cs typeface="Times New Roman" panose="02020603050405020304" pitchFamily="18" charset="0"/>
              </a:rPr>
              <a:t>。</a:t>
            </a:r>
            <a:endParaRPr lang="en-US" altLang="zh-TW" sz="2000" kern="100" dirty="0" smtClean="0">
              <a:latin typeface="微軟正黑體" panose="020B0604030504040204" pitchFamily="34" charset="-120"/>
              <a:ea typeface="微軟正黑體" panose="020B0604030504040204" pitchFamily="34" charset="-120"/>
              <a:cs typeface="Times New Roman" panose="02020603050405020304" pitchFamily="18" charset="0"/>
            </a:endParaRPr>
          </a:p>
          <a:p>
            <a:pPr marL="342900" indent="-342900">
              <a:lnSpc>
                <a:spcPct val="150000"/>
              </a:lnSpc>
              <a:buFont typeface="Arial" panose="020B0604020202020204" pitchFamily="34" charset="0"/>
              <a:buChar char="•"/>
            </a:pPr>
            <a:r>
              <a:rPr lang="zh-TW" altLang="en-US" sz="2000" kern="100" dirty="0" smtClean="0">
                <a:latin typeface="微軟正黑體" panose="020B0604030504040204" pitchFamily="34" charset="-120"/>
                <a:ea typeface="微軟正黑體" panose="020B0604030504040204" pitchFamily="34" charset="-120"/>
                <a:cs typeface="Times New Roman" panose="02020603050405020304" pitchFamily="18" charset="0"/>
              </a:rPr>
              <a:t>這些</a:t>
            </a:r>
            <a:r>
              <a:rPr lang="zh-TW" altLang="en-US" sz="2000" kern="100" dirty="0">
                <a:latin typeface="微軟正黑體" panose="020B0604030504040204" pitchFamily="34" charset="-120"/>
                <a:ea typeface="微軟正黑體" panose="020B0604030504040204" pitchFamily="34" charset="-120"/>
                <a:cs typeface="Times New Roman" panose="02020603050405020304" pitchFamily="18" charset="0"/>
              </a:rPr>
              <a:t>研究表明，</a:t>
            </a:r>
            <a:r>
              <a:rPr lang="en-US" altLang="zh-TW" sz="2000" kern="100" dirty="0">
                <a:latin typeface="微軟正黑體" panose="020B0604030504040204" pitchFamily="34" charset="-120"/>
                <a:ea typeface="微軟正黑體" panose="020B0604030504040204" pitchFamily="34" charset="-120"/>
                <a:cs typeface="Times New Roman" panose="02020603050405020304" pitchFamily="18" charset="0"/>
              </a:rPr>
              <a:t>ACC</a:t>
            </a:r>
            <a:r>
              <a:rPr lang="zh-TW" altLang="en-US" sz="2000" kern="100" dirty="0">
                <a:latin typeface="微軟正黑體" panose="020B0604030504040204" pitchFamily="34" charset="-120"/>
                <a:ea typeface="微軟正黑體" panose="020B0604030504040204" pitchFamily="34" charset="-120"/>
                <a:cs typeface="Times New Roman" panose="02020603050405020304" pitchFamily="18" charset="0"/>
              </a:rPr>
              <a:t>的存在可以減輕駕駛任務的某些需求，但是駕駛員也可以通過更多的次要任務參與來抵消積極的性能提升。</a:t>
            </a:r>
            <a:endParaRPr lang="en-US" altLang="zh-TW" sz="2000" kern="100" dirty="0" smtClean="0">
              <a:latin typeface="微軟正黑體" panose="020B0604030504040204" pitchFamily="34" charset="-120"/>
              <a:ea typeface="微軟正黑體" panose="020B0604030504040204" pitchFamily="34" charset="-120"/>
              <a:cs typeface="Times New Roman" panose="02020603050405020304" pitchFamily="18" charset="0"/>
            </a:endParaRPr>
          </a:p>
        </p:txBody>
      </p:sp>
    </p:spTree>
    <p:extLst>
      <p:ext uri="{BB962C8B-B14F-4D97-AF65-F5344CB8AC3E}">
        <p14:creationId xmlns:p14="http://schemas.microsoft.com/office/powerpoint/2010/main" val="176099809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액자 2"/>
          <p:cNvSpPr/>
          <p:nvPr/>
        </p:nvSpPr>
        <p:spPr>
          <a:xfrm>
            <a:off x="1" y="0"/>
            <a:ext cx="12191999" cy="6858000"/>
          </a:xfrm>
          <a:prstGeom prst="frame">
            <a:avLst>
              <a:gd name="adj1" fmla="val 1389"/>
            </a:avLst>
          </a:prstGeom>
          <a:solidFill>
            <a:schemeClr val="tx1">
              <a:lumMod val="85000"/>
              <a:lumOff val="15000"/>
            </a:schemeClr>
          </a:solidFill>
          <a:ln w="133350">
            <a:noFill/>
          </a:ln>
        </p:spPr>
        <p:style>
          <a:lnRef idx="2">
            <a:schemeClr val="accent1">
              <a:shade val="50000"/>
            </a:schemeClr>
          </a:lnRef>
          <a:fillRef idx="1">
            <a:schemeClr val="accent1"/>
          </a:fillRef>
          <a:effectRef idx="0">
            <a:schemeClr val="accent1"/>
          </a:effectRef>
          <a:fontRef idx="minor">
            <a:schemeClr val="lt1"/>
          </a:fontRef>
        </p:style>
        <p:txBody>
          <a:bodyPr tIns="1044000" rtlCol="0" anchor="t"/>
          <a:lstStyle/>
          <a:p>
            <a:pPr algn="ctr" latinLnBrk="0">
              <a:lnSpc>
                <a:spcPct val="150000"/>
              </a:lnSpc>
              <a:defRPr/>
            </a:pPr>
            <a:endParaRPr lang="en-US" altLang="ko-KR" sz="1200" kern="0" dirty="0">
              <a:solidFill>
                <a:prstClr val="black">
                  <a:lumMod val="85000"/>
                  <a:lumOff val="15000"/>
                </a:prstClr>
              </a:solidFill>
            </a:endParaRPr>
          </a:p>
        </p:txBody>
      </p:sp>
      <p:sp>
        <p:nvSpPr>
          <p:cNvPr id="8" name="矩形 7"/>
          <p:cNvSpPr/>
          <p:nvPr/>
        </p:nvSpPr>
        <p:spPr>
          <a:xfrm>
            <a:off x="516424" y="1065338"/>
            <a:ext cx="10748205" cy="2400657"/>
          </a:xfrm>
          <a:prstGeom prst="rect">
            <a:avLst/>
          </a:prstGeom>
        </p:spPr>
        <p:txBody>
          <a:bodyPr wrap="square">
            <a:spAutoFit/>
          </a:bodyPr>
          <a:lstStyle/>
          <a:p>
            <a:pPr marL="342900" indent="-342900">
              <a:lnSpc>
                <a:spcPct val="150000"/>
              </a:lnSpc>
              <a:buFont typeface="Arial" panose="020B0604020202020204" pitchFamily="34" charset="0"/>
              <a:buChar char="•"/>
            </a:pPr>
            <a:r>
              <a:rPr lang="zh-TW" altLang="en-US" sz="2000" dirty="0" smtClean="0">
                <a:latin typeface="微軟正黑體" panose="020B0604030504040204" pitchFamily="34" charset="-120"/>
                <a:ea typeface="微軟正黑體" panose="020B0604030504040204" pitchFamily="34" charset="-120"/>
              </a:rPr>
              <a:t>對於劇本編號分析，在</a:t>
            </a:r>
            <a:r>
              <a:rPr lang="en-US" altLang="zh-TW" sz="2000" dirty="0" smtClean="0">
                <a:latin typeface="微軟正黑體" panose="020B0604030504040204" pitchFamily="34" charset="-120"/>
                <a:ea typeface="微軟正黑體" panose="020B0604030504040204" pitchFamily="34" charset="-120"/>
              </a:rPr>
              <a:t>DRT</a:t>
            </a:r>
            <a:r>
              <a:rPr lang="zh-TW" altLang="en-US" sz="2000" dirty="0" smtClean="0">
                <a:latin typeface="微軟正黑體" panose="020B0604030504040204" pitchFamily="34" charset="-120"/>
                <a:ea typeface="微軟正黑體" panose="020B0604030504040204" pitchFamily="34" charset="-120"/>
              </a:rPr>
              <a:t>反應時間</a:t>
            </a:r>
            <a:r>
              <a:rPr lang="zh-TW" altLang="en-US" sz="2000" dirty="0">
                <a:latin typeface="微軟正黑體" panose="020B0604030504040204" pitchFamily="34" charset="-120"/>
                <a:ea typeface="微軟正黑體" panose="020B0604030504040204" pitchFamily="34" charset="-120"/>
              </a:rPr>
              <a:t>上顯示出顯著差異，</a:t>
            </a:r>
            <a:r>
              <a:rPr lang="en-US" altLang="zh-TW" sz="2000" dirty="0">
                <a:latin typeface="微軟正黑體" panose="020B0604030504040204" pitchFamily="34" charset="-120"/>
                <a:ea typeface="微軟正黑體" panose="020B0604030504040204" pitchFamily="34" charset="-120"/>
              </a:rPr>
              <a:t>F</a:t>
            </a:r>
            <a:r>
              <a:rPr lang="zh-TW" altLang="en-US" sz="2000" dirty="0">
                <a:latin typeface="微軟正黑體" panose="020B0604030504040204" pitchFamily="34" charset="-120"/>
                <a:ea typeface="微軟正黑體" panose="020B0604030504040204" pitchFamily="34" charset="-120"/>
              </a:rPr>
              <a:t>（</a:t>
            </a:r>
            <a:r>
              <a:rPr lang="en-US" altLang="zh-TW" sz="2000" dirty="0">
                <a:latin typeface="微軟正黑體" panose="020B0604030504040204" pitchFamily="34" charset="-120"/>
                <a:ea typeface="微軟正黑體" panose="020B0604030504040204" pitchFamily="34" charset="-120"/>
              </a:rPr>
              <a:t>5</a:t>
            </a:r>
            <a:r>
              <a:rPr lang="zh-TW" altLang="en-US" sz="2000" dirty="0">
                <a:latin typeface="微軟正黑體" panose="020B0604030504040204" pitchFamily="34" charset="-120"/>
                <a:ea typeface="微軟正黑體" panose="020B0604030504040204" pitchFamily="34" charset="-120"/>
              </a:rPr>
              <a:t>，</a:t>
            </a:r>
            <a:r>
              <a:rPr lang="en-US" altLang="zh-TW" sz="2000" dirty="0">
                <a:latin typeface="微軟正黑體" panose="020B0604030504040204" pitchFamily="34" charset="-120"/>
                <a:ea typeface="微軟正黑體" panose="020B0604030504040204" pitchFamily="34" charset="-120"/>
              </a:rPr>
              <a:t>1374</a:t>
            </a:r>
            <a:r>
              <a:rPr lang="zh-TW" altLang="en-US" sz="2000" dirty="0">
                <a:latin typeface="微軟正黑體" panose="020B0604030504040204" pitchFamily="34" charset="-120"/>
                <a:ea typeface="微軟正黑體" panose="020B0604030504040204" pitchFamily="34" charset="-120"/>
              </a:rPr>
              <a:t>）</a:t>
            </a:r>
            <a:r>
              <a:rPr lang="en-US" altLang="zh-TW" sz="2000" dirty="0">
                <a:latin typeface="微軟正黑體" panose="020B0604030504040204" pitchFamily="34" charset="-120"/>
                <a:ea typeface="微軟正黑體" panose="020B0604030504040204" pitchFamily="34" charset="-120"/>
              </a:rPr>
              <a:t>= 38.15</a:t>
            </a:r>
            <a:r>
              <a:rPr lang="zh-TW" altLang="en-US" sz="2000" dirty="0">
                <a:latin typeface="微軟正黑體" panose="020B0604030504040204" pitchFamily="34" charset="-120"/>
                <a:ea typeface="微軟正黑體" panose="020B0604030504040204" pitchFamily="34" charset="-120"/>
              </a:rPr>
              <a:t>，</a:t>
            </a:r>
            <a:r>
              <a:rPr lang="en-US" altLang="zh-TW" sz="2000" dirty="0">
                <a:latin typeface="微軟正黑體" panose="020B0604030504040204" pitchFamily="34" charset="-120"/>
                <a:ea typeface="微軟正黑體" panose="020B0604030504040204" pitchFamily="34" charset="-120"/>
              </a:rPr>
              <a:t>p &lt;.001</a:t>
            </a:r>
            <a:r>
              <a:rPr lang="zh-TW" altLang="en-US" sz="2000" dirty="0">
                <a:latin typeface="微軟正黑體" panose="020B0604030504040204" pitchFamily="34" charset="-120"/>
                <a:ea typeface="微軟正黑體" panose="020B0604030504040204" pitchFamily="34" charset="-120"/>
              </a:rPr>
              <a:t>；</a:t>
            </a:r>
            <a:r>
              <a:rPr lang="en-US" altLang="zh-TW" sz="2000" dirty="0">
                <a:latin typeface="微軟正黑體" panose="020B0604030504040204" pitchFamily="34" charset="-120"/>
                <a:ea typeface="微軟正黑體" panose="020B0604030504040204" pitchFamily="34" charset="-120"/>
              </a:rPr>
              <a:t>IVIS</a:t>
            </a:r>
            <a:r>
              <a:rPr lang="zh-TW" altLang="en-US" sz="2000" dirty="0">
                <a:latin typeface="微軟正黑體" panose="020B0604030504040204" pitchFamily="34" charset="-120"/>
                <a:ea typeface="微軟正黑體" panose="020B0604030504040204" pitchFamily="34" charset="-120"/>
              </a:rPr>
              <a:t>任務類型，</a:t>
            </a:r>
            <a:r>
              <a:rPr lang="en-US" altLang="zh-TW" sz="2000" dirty="0">
                <a:latin typeface="微軟正黑體" panose="020B0604030504040204" pitchFamily="34" charset="-120"/>
                <a:ea typeface="微軟正黑體" panose="020B0604030504040204" pitchFamily="34" charset="-120"/>
              </a:rPr>
              <a:t>F</a:t>
            </a:r>
            <a:r>
              <a:rPr lang="zh-TW" altLang="en-US" sz="2000" dirty="0">
                <a:latin typeface="微軟正黑體" panose="020B0604030504040204" pitchFamily="34" charset="-120"/>
                <a:ea typeface="微軟正黑體" panose="020B0604030504040204" pitchFamily="34" charset="-120"/>
              </a:rPr>
              <a:t>（</a:t>
            </a:r>
            <a:r>
              <a:rPr lang="en-US" altLang="zh-TW" sz="2000" dirty="0">
                <a:latin typeface="微軟正黑體" panose="020B0604030504040204" pitchFamily="34" charset="-120"/>
                <a:ea typeface="微軟正黑體" panose="020B0604030504040204" pitchFamily="34" charset="-120"/>
              </a:rPr>
              <a:t>4</a:t>
            </a:r>
            <a:r>
              <a:rPr lang="zh-TW" altLang="en-US" sz="2000" dirty="0">
                <a:latin typeface="微軟正黑體" panose="020B0604030504040204" pitchFamily="34" charset="-120"/>
                <a:ea typeface="微軟正黑體" panose="020B0604030504040204" pitchFamily="34" charset="-120"/>
              </a:rPr>
              <a:t>，</a:t>
            </a:r>
            <a:r>
              <a:rPr lang="en-US" altLang="zh-TW" sz="2000" dirty="0">
                <a:latin typeface="微軟正黑體" panose="020B0604030504040204" pitchFamily="34" charset="-120"/>
                <a:ea typeface="微軟正黑體" panose="020B0604030504040204" pitchFamily="34" charset="-120"/>
              </a:rPr>
              <a:t>1374</a:t>
            </a:r>
            <a:r>
              <a:rPr lang="zh-TW" altLang="en-US" sz="2000" dirty="0">
                <a:latin typeface="微軟正黑體" panose="020B0604030504040204" pitchFamily="34" charset="-120"/>
                <a:ea typeface="微軟正黑體" panose="020B0604030504040204" pitchFamily="34" charset="-120"/>
              </a:rPr>
              <a:t>）</a:t>
            </a:r>
            <a:r>
              <a:rPr lang="en-US" altLang="zh-TW" sz="2000" dirty="0">
                <a:latin typeface="微軟正黑體" panose="020B0604030504040204" pitchFamily="34" charset="-120"/>
                <a:ea typeface="微軟正黑體" panose="020B0604030504040204" pitchFamily="34" charset="-120"/>
              </a:rPr>
              <a:t>= 3.49</a:t>
            </a:r>
            <a:r>
              <a:rPr lang="zh-TW" altLang="en-US" sz="2000" dirty="0">
                <a:latin typeface="微軟正黑體" panose="020B0604030504040204" pitchFamily="34" charset="-120"/>
                <a:ea typeface="微軟正黑體" panose="020B0604030504040204" pitchFamily="34" charset="-120"/>
              </a:rPr>
              <a:t>，</a:t>
            </a:r>
            <a:r>
              <a:rPr lang="en-US" altLang="zh-TW" sz="2000" dirty="0">
                <a:latin typeface="微軟正黑體" panose="020B0604030504040204" pitchFamily="34" charset="-120"/>
                <a:ea typeface="微軟正黑體" panose="020B0604030504040204" pitchFamily="34" charset="-120"/>
              </a:rPr>
              <a:t>p = .008; </a:t>
            </a:r>
            <a:r>
              <a:rPr lang="zh-TW" altLang="en-US" sz="2000" dirty="0">
                <a:latin typeface="微軟正黑體" panose="020B0604030504040204" pitchFamily="34" charset="-120"/>
                <a:ea typeface="微軟正黑體" panose="020B0604030504040204" pitchFamily="34" charset="-120"/>
              </a:rPr>
              <a:t>年齡組，</a:t>
            </a:r>
            <a:r>
              <a:rPr lang="en-US" altLang="zh-TW" sz="2000" dirty="0">
                <a:latin typeface="微軟正黑體" panose="020B0604030504040204" pitchFamily="34" charset="-120"/>
                <a:ea typeface="微軟正黑體" panose="020B0604030504040204" pitchFamily="34" charset="-120"/>
              </a:rPr>
              <a:t>F</a:t>
            </a:r>
            <a:r>
              <a:rPr lang="zh-TW" altLang="en-US" sz="2000" dirty="0">
                <a:latin typeface="微軟正黑體" panose="020B0604030504040204" pitchFamily="34" charset="-120"/>
                <a:ea typeface="微軟正黑體" panose="020B0604030504040204" pitchFamily="34" charset="-120"/>
              </a:rPr>
              <a:t>（</a:t>
            </a:r>
            <a:r>
              <a:rPr lang="en-US" altLang="zh-TW" sz="2000" dirty="0">
                <a:latin typeface="微軟正黑體" panose="020B0604030504040204" pitchFamily="34" charset="-120"/>
                <a:ea typeface="微軟正黑體" panose="020B0604030504040204" pitchFamily="34" charset="-120"/>
              </a:rPr>
              <a:t>2</a:t>
            </a:r>
            <a:r>
              <a:rPr lang="zh-TW" altLang="en-US" sz="2000" dirty="0">
                <a:latin typeface="微軟正黑體" panose="020B0604030504040204" pitchFamily="34" charset="-120"/>
                <a:ea typeface="微軟正黑體" panose="020B0604030504040204" pitchFamily="34" charset="-120"/>
              </a:rPr>
              <a:t>，</a:t>
            </a:r>
            <a:r>
              <a:rPr lang="en-US" altLang="zh-TW" sz="2000" dirty="0">
                <a:latin typeface="微軟正黑體" panose="020B0604030504040204" pitchFamily="34" charset="-120"/>
                <a:ea typeface="微軟正黑體" panose="020B0604030504040204" pitchFamily="34" charset="-120"/>
              </a:rPr>
              <a:t>39 </a:t>
            </a:r>
            <a:r>
              <a:rPr lang="zh-TW" altLang="en-US" sz="2000" dirty="0">
                <a:latin typeface="微軟正黑體" panose="020B0604030504040204" pitchFamily="34" charset="-120"/>
                <a:ea typeface="微軟正黑體" panose="020B0604030504040204" pitchFamily="34" charset="-120"/>
              </a:rPr>
              <a:t>）</a:t>
            </a:r>
            <a:r>
              <a:rPr lang="en-US" altLang="zh-TW" sz="2000" dirty="0">
                <a:latin typeface="微軟正黑體" panose="020B0604030504040204" pitchFamily="34" charset="-120"/>
                <a:ea typeface="微軟正黑體" panose="020B0604030504040204" pitchFamily="34" charset="-120"/>
              </a:rPr>
              <a:t>= 3.98</a:t>
            </a:r>
            <a:r>
              <a:rPr lang="zh-TW" altLang="en-US" sz="2000" dirty="0">
                <a:latin typeface="微軟正黑體" panose="020B0604030504040204" pitchFamily="34" charset="-120"/>
                <a:ea typeface="微軟正黑體" panose="020B0604030504040204" pitchFamily="34" charset="-120"/>
              </a:rPr>
              <a:t>，</a:t>
            </a:r>
            <a:r>
              <a:rPr lang="en-US" altLang="zh-TW" sz="2000" dirty="0">
                <a:latin typeface="微軟正黑體" panose="020B0604030504040204" pitchFamily="34" charset="-120"/>
                <a:ea typeface="微軟正黑體" panose="020B0604030504040204" pitchFamily="34" charset="-120"/>
              </a:rPr>
              <a:t>p = .027</a:t>
            </a:r>
            <a:r>
              <a:rPr lang="zh-TW" altLang="en-US" sz="2000" dirty="0">
                <a:latin typeface="微軟正黑體" panose="020B0604030504040204" pitchFamily="34" charset="-120"/>
                <a:ea typeface="微軟正黑體" panose="020B0604030504040204" pitchFamily="34" charset="-120"/>
              </a:rPr>
              <a:t>；在自動化組</a:t>
            </a:r>
            <a:r>
              <a:rPr lang="zh-TW" altLang="en-US" sz="2000" dirty="0" smtClean="0">
                <a:latin typeface="微軟正黑體" panose="020B0604030504040204" pitchFamily="34" charset="-120"/>
                <a:ea typeface="微軟正黑體" panose="020B0604030504040204" pitchFamily="34" charset="-120"/>
              </a:rPr>
              <a:t>和劇本的</a:t>
            </a:r>
            <a:r>
              <a:rPr lang="zh-TW" altLang="en-US" sz="2000" dirty="0">
                <a:latin typeface="微軟正黑體" panose="020B0604030504040204" pitchFamily="34" charset="-120"/>
                <a:ea typeface="微軟正黑體" panose="020B0604030504040204" pitchFamily="34" charset="-120"/>
              </a:rPr>
              <a:t>交互作用中，</a:t>
            </a:r>
            <a:r>
              <a:rPr lang="en-US" altLang="zh-TW" sz="2000" dirty="0">
                <a:latin typeface="微軟正黑體" panose="020B0604030504040204" pitchFamily="34" charset="-120"/>
                <a:ea typeface="微軟正黑體" panose="020B0604030504040204" pitchFamily="34" charset="-120"/>
              </a:rPr>
              <a:t>F</a:t>
            </a:r>
            <a:r>
              <a:rPr lang="zh-TW" altLang="en-US" sz="2000" dirty="0">
                <a:latin typeface="微軟正黑體" panose="020B0604030504040204" pitchFamily="34" charset="-120"/>
                <a:ea typeface="微軟正黑體" panose="020B0604030504040204" pitchFamily="34" charset="-120"/>
              </a:rPr>
              <a:t>（</a:t>
            </a:r>
            <a:r>
              <a:rPr lang="en-US" altLang="zh-TW" sz="2000" dirty="0">
                <a:latin typeface="微軟正黑體" panose="020B0604030504040204" pitchFamily="34" charset="-120"/>
                <a:ea typeface="微軟正黑體" panose="020B0604030504040204" pitchFamily="34" charset="-120"/>
              </a:rPr>
              <a:t>5</a:t>
            </a:r>
            <a:r>
              <a:rPr lang="zh-TW" altLang="en-US" sz="2000" dirty="0">
                <a:latin typeface="微軟正黑體" panose="020B0604030504040204" pitchFamily="34" charset="-120"/>
                <a:ea typeface="微軟正黑體" panose="020B0604030504040204" pitchFamily="34" charset="-120"/>
              </a:rPr>
              <a:t>，</a:t>
            </a:r>
            <a:r>
              <a:rPr lang="en-US" altLang="zh-TW" sz="2000" dirty="0">
                <a:latin typeface="微軟正黑體" panose="020B0604030504040204" pitchFamily="34" charset="-120"/>
                <a:ea typeface="微軟正黑體" panose="020B0604030504040204" pitchFamily="34" charset="-120"/>
              </a:rPr>
              <a:t>1374</a:t>
            </a:r>
            <a:r>
              <a:rPr lang="zh-TW" altLang="en-US" sz="2000" dirty="0">
                <a:latin typeface="微軟正黑體" panose="020B0604030504040204" pitchFamily="34" charset="-120"/>
                <a:ea typeface="微軟正黑體" panose="020B0604030504040204" pitchFamily="34" charset="-120"/>
              </a:rPr>
              <a:t>）</a:t>
            </a:r>
            <a:r>
              <a:rPr lang="en-US" altLang="zh-TW" sz="2000" dirty="0">
                <a:latin typeface="微軟正黑體" panose="020B0604030504040204" pitchFamily="34" charset="-120"/>
                <a:ea typeface="微軟正黑體" panose="020B0604030504040204" pitchFamily="34" charset="-120"/>
              </a:rPr>
              <a:t>= 2.85</a:t>
            </a:r>
            <a:r>
              <a:rPr lang="zh-TW" altLang="en-US" sz="2000" dirty="0">
                <a:latin typeface="微軟正黑體" panose="020B0604030504040204" pitchFamily="34" charset="-120"/>
                <a:ea typeface="微軟正黑體" panose="020B0604030504040204" pitchFamily="34" charset="-120"/>
              </a:rPr>
              <a:t>，</a:t>
            </a:r>
            <a:r>
              <a:rPr lang="en-US" altLang="zh-TW" sz="2000" dirty="0">
                <a:latin typeface="微軟正黑體" panose="020B0604030504040204" pitchFamily="34" charset="-120"/>
                <a:ea typeface="微軟正黑體" panose="020B0604030504040204" pitchFamily="34" charset="-120"/>
              </a:rPr>
              <a:t>p = .014</a:t>
            </a:r>
            <a:r>
              <a:rPr lang="zh-TW" altLang="en-US" sz="2000" dirty="0" smtClean="0">
                <a:latin typeface="微軟正黑體" panose="020B0604030504040204" pitchFamily="34" charset="-120"/>
                <a:ea typeface="微軟正黑體" panose="020B0604030504040204" pitchFamily="34" charset="-120"/>
              </a:rPr>
              <a:t>。</a:t>
            </a:r>
            <a:endParaRPr lang="en-US" altLang="zh-TW" sz="2000" dirty="0" smtClean="0">
              <a:latin typeface="微軟正黑體" panose="020B0604030504040204" pitchFamily="34" charset="-120"/>
              <a:ea typeface="微軟正黑體" panose="020B0604030504040204" pitchFamily="34" charset="-120"/>
            </a:endParaRPr>
          </a:p>
          <a:p>
            <a:pPr marL="342900" indent="-342900">
              <a:lnSpc>
                <a:spcPct val="150000"/>
              </a:lnSpc>
              <a:buFont typeface="Arial" panose="020B0604020202020204" pitchFamily="34" charset="0"/>
              <a:buChar char="•"/>
            </a:pPr>
            <a:r>
              <a:rPr lang="zh-TW" altLang="en-US" sz="2000" dirty="0" smtClean="0">
                <a:latin typeface="微軟正黑體" panose="020B0604030504040204" pitchFamily="34" charset="-120"/>
                <a:ea typeface="微軟正黑體" panose="020B0604030504040204" pitchFamily="34" charset="-120"/>
              </a:rPr>
              <a:t>試驗組</a:t>
            </a:r>
            <a:r>
              <a:rPr lang="zh-TW" altLang="en-US" sz="2000" dirty="0">
                <a:latin typeface="微軟正黑體" panose="020B0604030504040204" pitchFamily="34" charset="-120"/>
                <a:ea typeface="微軟正黑體" panose="020B0604030504040204" pitchFamily="34" charset="-120"/>
              </a:rPr>
              <a:t>之間的平均</a:t>
            </a:r>
            <a:r>
              <a:rPr lang="en-US" altLang="zh-TW" sz="2000" dirty="0">
                <a:latin typeface="微軟正黑體" panose="020B0604030504040204" pitchFamily="34" charset="-120"/>
                <a:ea typeface="微軟正黑體" panose="020B0604030504040204" pitchFamily="34" charset="-120"/>
              </a:rPr>
              <a:t>DRT</a:t>
            </a:r>
            <a:r>
              <a:rPr lang="zh-TW" altLang="en-US" sz="2000" dirty="0">
                <a:latin typeface="微軟正黑體" panose="020B0604030504040204" pitchFamily="34" charset="-120"/>
                <a:ea typeface="微軟正黑體" panose="020B0604030504040204" pitchFamily="34" charset="-120"/>
              </a:rPr>
              <a:t>反應時間無差異，</a:t>
            </a:r>
            <a:r>
              <a:rPr lang="en-US" altLang="zh-TW" sz="2000" dirty="0">
                <a:latin typeface="微軟正黑體" panose="020B0604030504040204" pitchFamily="34" charset="-120"/>
                <a:ea typeface="微軟正黑體" panose="020B0604030504040204" pitchFamily="34" charset="-120"/>
              </a:rPr>
              <a:t>F</a:t>
            </a:r>
            <a:r>
              <a:rPr lang="zh-TW" altLang="en-US" sz="2000" dirty="0">
                <a:latin typeface="微軟正黑體" panose="020B0604030504040204" pitchFamily="34" charset="-120"/>
                <a:ea typeface="微軟正黑體" panose="020B0604030504040204" pitchFamily="34" charset="-120"/>
              </a:rPr>
              <a:t>（</a:t>
            </a:r>
            <a:r>
              <a:rPr lang="en-US" altLang="zh-TW" sz="2000" dirty="0">
                <a:latin typeface="微軟正黑體" panose="020B0604030504040204" pitchFamily="34" charset="-120"/>
                <a:ea typeface="微軟正黑體" panose="020B0604030504040204" pitchFamily="34" charset="-120"/>
              </a:rPr>
              <a:t>1</a:t>
            </a:r>
            <a:r>
              <a:rPr lang="zh-TW" altLang="en-US" sz="2000" dirty="0">
                <a:latin typeface="微軟正黑體" panose="020B0604030504040204" pitchFamily="34" charset="-120"/>
                <a:ea typeface="微軟正黑體" panose="020B0604030504040204" pitchFamily="34" charset="-120"/>
              </a:rPr>
              <a:t>，</a:t>
            </a:r>
            <a:r>
              <a:rPr lang="en-US" altLang="zh-TW" sz="2000" dirty="0">
                <a:latin typeface="微軟正黑體" panose="020B0604030504040204" pitchFamily="34" charset="-120"/>
                <a:ea typeface="微軟正黑體" panose="020B0604030504040204" pitchFamily="34" charset="-120"/>
              </a:rPr>
              <a:t>39 </a:t>
            </a:r>
            <a:r>
              <a:rPr lang="zh-TW" altLang="en-US" sz="2000" dirty="0">
                <a:latin typeface="微軟正黑體" panose="020B0604030504040204" pitchFamily="34" charset="-120"/>
                <a:ea typeface="微軟正黑體" panose="020B0604030504040204" pitchFamily="34" charset="-120"/>
              </a:rPr>
              <a:t>）</a:t>
            </a:r>
            <a:r>
              <a:rPr lang="en-US" altLang="zh-TW" sz="2000" dirty="0">
                <a:latin typeface="微軟正黑體" panose="020B0604030504040204" pitchFamily="34" charset="-120"/>
                <a:ea typeface="微軟正黑體" panose="020B0604030504040204" pitchFamily="34" charset="-120"/>
              </a:rPr>
              <a:t>= 2.72</a:t>
            </a:r>
            <a:r>
              <a:rPr lang="zh-TW" altLang="en-US" sz="2000" dirty="0">
                <a:latin typeface="微軟正黑體" panose="020B0604030504040204" pitchFamily="34" charset="-120"/>
                <a:ea typeface="微軟正黑體" panose="020B0604030504040204" pitchFamily="34" charset="-120"/>
              </a:rPr>
              <a:t>，</a:t>
            </a:r>
            <a:r>
              <a:rPr lang="en-US" altLang="zh-TW" sz="2000" dirty="0">
                <a:latin typeface="微軟正黑體" panose="020B0604030504040204" pitchFamily="34" charset="-120"/>
                <a:ea typeface="微軟正黑體" panose="020B0604030504040204" pitchFamily="34" charset="-120"/>
              </a:rPr>
              <a:t>p = .107</a:t>
            </a:r>
            <a:r>
              <a:rPr lang="zh-TW" altLang="en-US" sz="2000" dirty="0">
                <a:latin typeface="微軟正黑體" panose="020B0604030504040204" pitchFamily="34" charset="-120"/>
                <a:ea typeface="微軟正黑體" panose="020B0604030504040204" pitchFamily="34" charset="-120"/>
              </a:rPr>
              <a:t>，或性別，</a:t>
            </a:r>
            <a:r>
              <a:rPr lang="en-US" altLang="zh-TW" sz="2000" dirty="0">
                <a:latin typeface="微軟正黑體" panose="020B0604030504040204" pitchFamily="34" charset="-120"/>
                <a:ea typeface="微軟正黑體" panose="020B0604030504040204" pitchFamily="34" charset="-120"/>
              </a:rPr>
              <a:t>F</a:t>
            </a:r>
            <a:r>
              <a:rPr lang="zh-TW" altLang="en-US" sz="2000" dirty="0">
                <a:latin typeface="微軟正黑體" panose="020B0604030504040204" pitchFamily="34" charset="-120"/>
                <a:ea typeface="微軟正黑體" panose="020B0604030504040204" pitchFamily="34" charset="-120"/>
              </a:rPr>
              <a:t>（</a:t>
            </a:r>
            <a:r>
              <a:rPr lang="en-US" altLang="zh-TW" sz="2000" dirty="0">
                <a:latin typeface="微軟正黑體" panose="020B0604030504040204" pitchFamily="34" charset="-120"/>
                <a:ea typeface="微軟正黑體" panose="020B0604030504040204" pitchFamily="34" charset="-120"/>
              </a:rPr>
              <a:t>1</a:t>
            </a:r>
            <a:r>
              <a:rPr lang="zh-TW" altLang="en-US" sz="2000" dirty="0">
                <a:latin typeface="微軟正黑體" panose="020B0604030504040204" pitchFamily="34" charset="-120"/>
                <a:ea typeface="微軟正黑體" panose="020B0604030504040204" pitchFamily="34" charset="-120"/>
              </a:rPr>
              <a:t>，</a:t>
            </a:r>
            <a:r>
              <a:rPr lang="en-US" altLang="zh-TW" sz="2000" dirty="0">
                <a:latin typeface="微軟正黑體" panose="020B0604030504040204" pitchFamily="34" charset="-120"/>
                <a:ea typeface="微軟正黑體" panose="020B0604030504040204" pitchFamily="34" charset="-120"/>
              </a:rPr>
              <a:t>39 </a:t>
            </a:r>
            <a:r>
              <a:rPr lang="zh-TW" altLang="en-US" sz="2000" dirty="0">
                <a:latin typeface="微軟正黑體" panose="020B0604030504040204" pitchFamily="34" charset="-120"/>
                <a:ea typeface="微軟正黑體" panose="020B0604030504040204" pitchFamily="34" charset="-120"/>
              </a:rPr>
              <a:t>）</a:t>
            </a:r>
            <a:r>
              <a:rPr lang="en-US" altLang="zh-TW" sz="2000" dirty="0">
                <a:latin typeface="微軟正黑體" panose="020B0604030504040204" pitchFamily="34" charset="-120"/>
                <a:ea typeface="微軟正黑體" panose="020B0604030504040204" pitchFamily="34" charset="-120"/>
              </a:rPr>
              <a:t>= 0.05</a:t>
            </a:r>
            <a:r>
              <a:rPr lang="zh-TW" altLang="en-US" sz="2000" dirty="0">
                <a:latin typeface="微軟正黑體" panose="020B0604030504040204" pitchFamily="34" charset="-120"/>
                <a:ea typeface="微軟正黑體" panose="020B0604030504040204" pitchFamily="34" charset="-120"/>
              </a:rPr>
              <a:t>，</a:t>
            </a:r>
            <a:r>
              <a:rPr lang="en-US" altLang="zh-TW" sz="2000" dirty="0">
                <a:latin typeface="微軟正黑體" panose="020B0604030504040204" pitchFamily="34" charset="-120"/>
                <a:ea typeface="微軟正黑體" panose="020B0604030504040204" pitchFamily="34" charset="-120"/>
              </a:rPr>
              <a:t>p = .820</a:t>
            </a:r>
            <a:r>
              <a:rPr lang="zh-TW" altLang="en-US" sz="2000" dirty="0">
                <a:latin typeface="微軟正黑體" panose="020B0604030504040204" pitchFamily="34" charset="-120"/>
                <a:ea typeface="微軟正黑體" panose="020B0604030504040204" pitchFamily="34" charset="-120"/>
              </a:rPr>
              <a:t>。</a:t>
            </a:r>
            <a:endParaRPr lang="en-US" altLang="zh-TW" sz="2000" dirty="0">
              <a:latin typeface="微軟正黑體" panose="020B0604030504040204" pitchFamily="34" charset="-120"/>
              <a:ea typeface="微軟正黑體" panose="020B0604030504040204" pitchFamily="34" charset="-120"/>
            </a:endParaRPr>
          </a:p>
        </p:txBody>
      </p:sp>
      <p:sp>
        <p:nvSpPr>
          <p:cNvPr id="6" name="직사각형 12"/>
          <p:cNvSpPr/>
          <p:nvPr/>
        </p:nvSpPr>
        <p:spPr>
          <a:xfrm>
            <a:off x="254501" y="90687"/>
            <a:ext cx="6454395" cy="578492"/>
          </a:xfrm>
          <a:prstGeom prst="rect">
            <a:avLst/>
          </a:prstGeom>
        </p:spPr>
        <p:txBody>
          <a:bodyPr wrap="square">
            <a:spAutoFit/>
          </a:bodyPr>
          <a:lstStyle/>
          <a:p>
            <a:pPr latinLnBrk="0">
              <a:lnSpc>
                <a:spcPct val="150000"/>
              </a:lnSpc>
              <a:defRPr/>
            </a:pPr>
            <a:r>
              <a:rPr lang="zh-TW" altLang="en-US" sz="2400" i="1" kern="0" dirty="0" smtClean="0">
                <a:solidFill>
                  <a:prstClr val="black">
                    <a:lumMod val="85000"/>
                    <a:lumOff val="15000"/>
                  </a:prstClr>
                </a:solidFill>
                <a:latin typeface="微軟正黑體" panose="020B0604030504040204" pitchFamily="34" charset="-120"/>
                <a:ea typeface="微軟正黑體" panose="020B0604030504040204" pitchFamily="34" charset="-120"/>
              </a:rPr>
              <a:t>結果</a:t>
            </a:r>
            <a:r>
              <a:rPr lang="en-US" altLang="zh-TW" sz="2400" i="1" kern="0" dirty="0" smtClean="0">
                <a:solidFill>
                  <a:prstClr val="black">
                    <a:lumMod val="85000"/>
                    <a:lumOff val="15000"/>
                  </a:prstClr>
                </a:solidFill>
                <a:latin typeface="微軟正黑體" panose="020B0604030504040204" pitchFamily="34" charset="-120"/>
                <a:ea typeface="微軟正黑體" panose="020B0604030504040204" pitchFamily="34" charset="-120"/>
              </a:rPr>
              <a:t>-</a:t>
            </a:r>
            <a:r>
              <a:rPr lang="zh-TW" altLang="en-US" sz="2400" i="1" kern="0" dirty="0">
                <a:solidFill>
                  <a:prstClr val="black">
                    <a:lumMod val="85000"/>
                    <a:lumOff val="15000"/>
                  </a:prstClr>
                </a:solidFill>
                <a:latin typeface="微軟正黑體" panose="020B0604030504040204" pitchFamily="34" charset="-120"/>
                <a:ea typeface="微軟正黑體" panose="020B0604030504040204" pitchFamily="34" charset="-120"/>
              </a:rPr>
              <a:t>認知工作量的變化</a:t>
            </a:r>
            <a:endParaRPr lang="en-US" altLang="ko-KR" sz="2400" i="1" kern="0" dirty="0">
              <a:solidFill>
                <a:prstClr val="black">
                  <a:lumMod val="85000"/>
                  <a:lumOff val="15000"/>
                </a:prstClr>
              </a:solidFill>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1082862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액자 2"/>
          <p:cNvSpPr/>
          <p:nvPr/>
        </p:nvSpPr>
        <p:spPr>
          <a:xfrm>
            <a:off x="1" y="0"/>
            <a:ext cx="12191999" cy="6858000"/>
          </a:xfrm>
          <a:prstGeom prst="frame">
            <a:avLst>
              <a:gd name="adj1" fmla="val 1389"/>
            </a:avLst>
          </a:prstGeom>
          <a:solidFill>
            <a:schemeClr val="tx1">
              <a:lumMod val="85000"/>
              <a:lumOff val="15000"/>
            </a:schemeClr>
          </a:solidFill>
          <a:ln w="133350">
            <a:noFill/>
          </a:ln>
        </p:spPr>
        <p:style>
          <a:lnRef idx="2">
            <a:schemeClr val="accent1">
              <a:shade val="50000"/>
            </a:schemeClr>
          </a:lnRef>
          <a:fillRef idx="1">
            <a:schemeClr val="accent1"/>
          </a:fillRef>
          <a:effectRef idx="0">
            <a:schemeClr val="accent1"/>
          </a:effectRef>
          <a:fontRef idx="minor">
            <a:schemeClr val="lt1"/>
          </a:fontRef>
        </p:style>
        <p:txBody>
          <a:bodyPr tIns="1044000" rtlCol="0" anchor="t"/>
          <a:lstStyle/>
          <a:p>
            <a:pPr algn="ctr" latinLnBrk="0">
              <a:lnSpc>
                <a:spcPct val="150000"/>
              </a:lnSpc>
              <a:defRPr/>
            </a:pPr>
            <a:endParaRPr lang="en-US" altLang="ko-KR" sz="1200" kern="0" dirty="0">
              <a:solidFill>
                <a:prstClr val="black">
                  <a:lumMod val="85000"/>
                  <a:lumOff val="15000"/>
                </a:prstClr>
              </a:solidFill>
            </a:endParaRPr>
          </a:p>
        </p:txBody>
      </p:sp>
      <p:sp>
        <p:nvSpPr>
          <p:cNvPr id="8" name="矩形 7"/>
          <p:cNvSpPr/>
          <p:nvPr/>
        </p:nvSpPr>
        <p:spPr>
          <a:xfrm>
            <a:off x="516424" y="1065338"/>
            <a:ext cx="10748205" cy="4247317"/>
          </a:xfrm>
          <a:prstGeom prst="rect">
            <a:avLst/>
          </a:prstGeom>
        </p:spPr>
        <p:txBody>
          <a:bodyPr wrap="square">
            <a:spAutoFit/>
          </a:bodyPr>
          <a:lstStyle/>
          <a:p>
            <a:pPr marL="342900" indent="-342900">
              <a:lnSpc>
                <a:spcPct val="150000"/>
              </a:lnSpc>
              <a:buFont typeface="Arial" panose="020B0604020202020204" pitchFamily="34" charset="0"/>
              <a:buChar char="•"/>
            </a:pPr>
            <a:r>
              <a:rPr lang="zh-TW" altLang="en-US" sz="2000" dirty="0">
                <a:latin typeface="微軟正黑體" panose="020B0604030504040204" pitchFamily="34" charset="-120"/>
                <a:ea typeface="微軟正黑體" panose="020B0604030504040204" pitchFamily="34" charset="-120"/>
              </a:rPr>
              <a:t>隨著自動駕駛系統在市場中的滲透率不斷提高，以及駕駛員以設計師所不希望的方式適應技術，駕駛任務的需求也在不斷發展。這項研究的目的是評估車道保持系統將如何影響</a:t>
            </a:r>
            <a:r>
              <a:rPr lang="zh-TW" altLang="en-US" sz="2000" b="1" dirty="0">
                <a:latin typeface="微軟正黑體" panose="020B0604030504040204" pitchFamily="34" charset="-120"/>
                <a:ea typeface="微軟正黑體" panose="020B0604030504040204" pitchFamily="34" charset="-120"/>
              </a:rPr>
              <a:t>橫向和縱向車輛控制</a:t>
            </a:r>
            <a:r>
              <a:rPr lang="zh-TW" altLang="en-US" sz="2000" dirty="0">
                <a:latin typeface="微軟正黑體" panose="020B0604030504040204" pitchFamily="34" charset="-120"/>
                <a:ea typeface="微軟正黑體" panose="020B0604030504040204" pitchFamily="34" charset="-120"/>
              </a:rPr>
              <a:t>和</a:t>
            </a:r>
            <a:r>
              <a:rPr lang="zh-TW" altLang="en-US" sz="2000" b="1" dirty="0">
                <a:latin typeface="微軟正黑體" panose="020B0604030504040204" pitchFamily="34" charset="-120"/>
                <a:ea typeface="微軟正黑體" panose="020B0604030504040204" pitchFamily="34" charset="-120"/>
              </a:rPr>
              <a:t>認知工作量</a:t>
            </a:r>
            <a:r>
              <a:rPr lang="zh-TW" altLang="en-US" sz="2000" dirty="0">
                <a:latin typeface="微軟正黑體" panose="020B0604030504040204" pitchFamily="34" charset="-120"/>
                <a:ea typeface="微軟正黑體" panose="020B0604030504040204" pitchFamily="34" charset="-120"/>
              </a:rPr>
              <a:t>的即時</a:t>
            </a:r>
            <a:r>
              <a:rPr lang="zh-TW" altLang="en-US" sz="2000" dirty="0" smtClean="0">
                <a:latin typeface="微軟正黑體" panose="020B0604030504040204" pitchFamily="34" charset="-120"/>
                <a:ea typeface="微軟正黑體" panose="020B0604030504040204" pitchFamily="34" charset="-120"/>
              </a:rPr>
              <a:t>和轉換影響。</a:t>
            </a:r>
            <a:endParaRPr lang="en-US" altLang="zh-TW" sz="2000" dirty="0" smtClean="0">
              <a:latin typeface="微軟正黑體" panose="020B0604030504040204" pitchFamily="34" charset="-120"/>
              <a:ea typeface="微軟正黑體" panose="020B0604030504040204" pitchFamily="34" charset="-120"/>
            </a:endParaRPr>
          </a:p>
          <a:p>
            <a:pPr marL="342900" indent="-342900">
              <a:lnSpc>
                <a:spcPct val="150000"/>
              </a:lnSpc>
              <a:buFont typeface="Arial" panose="020B0604020202020204" pitchFamily="34" charset="0"/>
              <a:buChar char="•"/>
            </a:pPr>
            <a:r>
              <a:rPr lang="zh-TW" altLang="en-US" sz="2000" dirty="0">
                <a:latin typeface="微軟正黑體" panose="020B0604030504040204" pitchFamily="34" charset="-120"/>
                <a:ea typeface="微軟正黑體" panose="020B0604030504040204" pitchFamily="34" charset="-120"/>
              </a:rPr>
              <a:t>與手動駕駛員相比，帶有</a:t>
            </a:r>
            <a:r>
              <a:rPr lang="en-US" altLang="zh-TW" sz="2000" dirty="0">
                <a:latin typeface="微軟正黑體" panose="020B0604030504040204" pitchFamily="34" charset="-120"/>
                <a:ea typeface="微軟正黑體" panose="020B0604030504040204" pitchFamily="34" charset="-120"/>
              </a:rPr>
              <a:t>LKS</a:t>
            </a:r>
            <a:r>
              <a:rPr lang="zh-TW" altLang="en-US" sz="2000" dirty="0">
                <a:latin typeface="微軟正黑體" panose="020B0604030504040204" pitchFamily="34" charset="-120"/>
                <a:ea typeface="微軟正黑體" panose="020B0604030504040204" pitchFamily="34" charset="-120"/>
              </a:rPr>
              <a:t>的駕駛員在使用該系統時的</a:t>
            </a:r>
            <a:r>
              <a:rPr lang="zh-TW" altLang="en-US" sz="2000" b="1" dirty="0">
                <a:latin typeface="微軟正黑體" panose="020B0604030504040204" pitchFamily="34" charset="-120"/>
                <a:ea typeface="微軟正黑體" panose="020B0604030504040204" pitchFamily="34" charset="-120"/>
              </a:rPr>
              <a:t>側向偏差較小</a:t>
            </a:r>
            <a:r>
              <a:rPr lang="zh-TW" altLang="en-US" sz="2000" dirty="0">
                <a:latin typeface="微軟正黑體" panose="020B0604030504040204" pitchFamily="34" charset="-120"/>
                <a:ea typeface="微軟正黑體" panose="020B0604030504040204" pitchFamily="34" charset="-120"/>
              </a:rPr>
              <a:t>。但是，使用</a:t>
            </a:r>
            <a:r>
              <a:rPr lang="en-US" altLang="zh-TW" sz="2000" dirty="0">
                <a:latin typeface="微軟正黑體" panose="020B0604030504040204" pitchFamily="34" charset="-120"/>
                <a:ea typeface="微軟正黑體" panose="020B0604030504040204" pitchFamily="34" charset="-120"/>
              </a:rPr>
              <a:t>LKS</a:t>
            </a:r>
            <a:r>
              <a:rPr lang="zh-TW" altLang="en-US" sz="2000" dirty="0">
                <a:latin typeface="微軟正黑體" panose="020B0604030504040204" pitchFamily="34" charset="-120"/>
                <a:ea typeface="微軟正黑體" panose="020B0604030504040204" pitchFamily="34" charset="-120"/>
              </a:rPr>
              <a:t>的駕駛員</a:t>
            </a:r>
            <a:r>
              <a:rPr lang="zh-TW" altLang="en-US" sz="2000" dirty="0" smtClean="0">
                <a:latin typeface="微軟正黑體" panose="020B0604030504040204" pitchFamily="34" charset="-120"/>
                <a:ea typeface="微軟正黑體" panose="020B0604030504040204" pitchFamily="34" charset="-120"/>
              </a:rPr>
              <a:t>在未使用</a:t>
            </a:r>
            <a:r>
              <a:rPr lang="en-US" altLang="zh-TW" sz="2000" dirty="0" smtClean="0">
                <a:latin typeface="微軟正黑體" panose="020B0604030504040204" pitchFamily="34" charset="-120"/>
                <a:ea typeface="微軟正黑體" panose="020B0604030504040204" pitchFamily="34" charset="-120"/>
              </a:rPr>
              <a:t>LKS</a:t>
            </a:r>
            <a:r>
              <a:rPr lang="zh-TW" altLang="en-US" sz="2000" dirty="0">
                <a:latin typeface="微軟正黑體" panose="020B0604030504040204" pitchFamily="34" charset="-120"/>
                <a:ea typeface="微軟正黑體" panose="020B0604030504040204" pitchFamily="34" charset="-120"/>
              </a:rPr>
              <a:t>後顯示了橫向偏差的</a:t>
            </a:r>
            <a:r>
              <a:rPr lang="zh-TW" altLang="en-US" sz="2000" b="1" dirty="0">
                <a:latin typeface="微軟正黑體" panose="020B0604030504040204" pitchFamily="34" charset="-120"/>
                <a:ea typeface="微軟正黑體" panose="020B0604030504040204" pitchFamily="34" charset="-120"/>
              </a:rPr>
              <a:t>顯著增加</a:t>
            </a:r>
            <a:r>
              <a:rPr lang="zh-TW" altLang="en-US" sz="2000" dirty="0" smtClean="0">
                <a:latin typeface="微軟正黑體" panose="020B0604030504040204" pitchFamily="34" charset="-120"/>
                <a:ea typeface="微軟正黑體" panose="020B0604030504040204" pitchFamily="34" charset="-120"/>
              </a:rPr>
              <a:t>。</a:t>
            </a:r>
            <a:endParaRPr lang="en-US" altLang="zh-TW" sz="2000" dirty="0" smtClean="0">
              <a:latin typeface="微軟正黑體" panose="020B0604030504040204" pitchFamily="34" charset="-120"/>
              <a:ea typeface="微軟正黑體" panose="020B0604030504040204" pitchFamily="34" charset="-120"/>
            </a:endParaRPr>
          </a:p>
          <a:p>
            <a:pPr marL="342900" indent="-342900">
              <a:lnSpc>
                <a:spcPct val="150000"/>
              </a:lnSpc>
              <a:buFont typeface="Arial" panose="020B0604020202020204" pitchFamily="34" charset="0"/>
              <a:buChar char="•"/>
            </a:pPr>
            <a:r>
              <a:rPr lang="en-US" altLang="zh-TW" sz="2000" dirty="0" err="1" smtClean="0">
                <a:latin typeface="微軟正黑體" panose="020B0604030504040204" pitchFamily="34" charset="-120"/>
                <a:ea typeface="微軟正黑體" panose="020B0604030504040204" pitchFamily="34" charset="-120"/>
              </a:rPr>
              <a:t>Rudin</a:t>
            </a:r>
            <a:r>
              <a:rPr lang="en-US" altLang="zh-TW" sz="2000" dirty="0" smtClean="0">
                <a:latin typeface="微軟正黑體" panose="020B0604030504040204" pitchFamily="34" charset="-120"/>
                <a:ea typeface="微軟正黑體" panose="020B0604030504040204" pitchFamily="34" charset="-120"/>
              </a:rPr>
              <a:t>-Brown</a:t>
            </a:r>
            <a:r>
              <a:rPr lang="zh-TW" altLang="en-US" sz="2000" dirty="0">
                <a:latin typeface="微軟正黑體" panose="020B0604030504040204" pitchFamily="34" charset="-120"/>
                <a:ea typeface="微軟正黑體" panose="020B0604030504040204" pitchFamily="34" charset="-120"/>
              </a:rPr>
              <a:t>和</a:t>
            </a:r>
            <a:r>
              <a:rPr lang="en-US" altLang="zh-TW" sz="2000" dirty="0" err="1">
                <a:latin typeface="微軟正黑體" panose="020B0604030504040204" pitchFamily="34" charset="-120"/>
                <a:ea typeface="微軟正黑體" panose="020B0604030504040204" pitchFamily="34" charset="-120"/>
              </a:rPr>
              <a:t>Noy</a:t>
            </a:r>
            <a:r>
              <a:rPr lang="zh-TW" altLang="en-US" sz="2000" dirty="0">
                <a:latin typeface="微軟正黑體" panose="020B0604030504040204" pitchFamily="34" charset="-120"/>
                <a:ea typeface="微軟正黑體" panose="020B0604030504040204" pitchFamily="34" charset="-120"/>
              </a:rPr>
              <a:t>（</a:t>
            </a:r>
            <a:r>
              <a:rPr lang="en-US" altLang="zh-TW" sz="2000" dirty="0">
                <a:latin typeface="微軟正黑體" panose="020B0604030504040204" pitchFamily="34" charset="-120"/>
                <a:ea typeface="微軟正黑體" panose="020B0604030504040204" pitchFamily="34" charset="-120"/>
              </a:rPr>
              <a:t>2002</a:t>
            </a:r>
            <a:r>
              <a:rPr lang="zh-TW" altLang="en-US" sz="2000" dirty="0">
                <a:latin typeface="微軟正黑體" panose="020B0604030504040204" pitchFamily="34" charset="-120"/>
                <a:ea typeface="微軟正黑體" panose="020B0604030504040204" pitchFamily="34" charset="-120"/>
              </a:rPr>
              <a:t>）在對車道偏離預警系統提供的信息準確性的研究中顯示了相似的結果。他們表明，與手動駕駛相比，無論系統精度如何，駕駛員都改善了車道保持性能</a:t>
            </a:r>
            <a:r>
              <a:rPr lang="zh-TW" altLang="en-US" sz="2000" dirty="0" smtClean="0">
                <a:latin typeface="微軟正黑體" panose="020B0604030504040204" pitchFamily="34" charset="-120"/>
                <a:ea typeface="微軟正黑體" panose="020B0604030504040204" pitchFamily="34" charset="-120"/>
              </a:rPr>
              <a:t>。</a:t>
            </a:r>
            <a:endParaRPr lang="en-US" altLang="zh-TW" sz="2000" dirty="0" smtClean="0">
              <a:latin typeface="微軟正黑體" panose="020B0604030504040204" pitchFamily="34" charset="-120"/>
              <a:ea typeface="微軟正黑體" panose="020B0604030504040204" pitchFamily="34" charset="-120"/>
            </a:endParaRPr>
          </a:p>
          <a:p>
            <a:pPr marL="342900" indent="-342900">
              <a:lnSpc>
                <a:spcPct val="150000"/>
              </a:lnSpc>
              <a:buFont typeface="Arial" panose="020B0604020202020204" pitchFamily="34" charset="0"/>
              <a:buChar char="•"/>
            </a:pPr>
            <a:r>
              <a:rPr lang="zh-TW" altLang="en-US" sz="2000" dirty="0" smtClean="0">
                <a:latin typeface="微軟正黑體" panose="020B0604030504040204" pitchFamily="34" charset="-120"/>
                <a:ea typeface="微軟正黑體" panose="020B0604030504040204" pitchFamily="34" charset="-120"/>
              </a:rPr>
              <a:t>研究發現</a:t>
            </a:r>
            <a:r>
              <a:rPr lang="zh-TW" altLang="en-US" sz="2000" dirty="0">
                <a:latin typeface="微軟正黑體" panose="020B0604030504040204" pitchFamily="34" charset="-120"/>
                <a:ea typeface="微軟正黑體" panose="020B0604030504040204" pitchFamily="34" charset="-120"/>
              </a:rPr>
              <a:t>，駕駛員對不准確的系統表示高度信任。這些發現與當前研究中發現的側向性能下降的遺留效應相結合，表明駕駛員可能開始對這些側向輔助系統</a:t>
            </a:r>
            <a:r>
              <a:rPr lang="zh-TW" altLang="en-US" sz="2000" b="1" dirty="0">
                <a:latin typeface="微軟正黑體" panose="020B0604030504040204" pitchFamily="34" charset="-120"/>
                <a:ea typeface="微軟正黑體" panose="020B0604030504040204" pitchFamily="34" charset="-120"/>
              </a:rPr>
              <a:t>過於信任</a:t>
            </a:r>
            <a:r>
              <a:rPr lang="zh-TW" altLang="en-US" sz="2000" dirty="0">
                <a:latin typeface="微軟正黑體" panose="020B0604030504040204" pitchFamily="34" charset="-120"/>
                <a:ea typeface="微軟正黑體" panose="020B0604030504040204" pitchFamily="34" charset="-120"/>
              </a:rPr>
              <a:t>。</a:t>
            </a:r>
            <a:endParaRPr lang="en-US" altLang="zh-TW" sz="2000" dirty="0">
              <a:latin typeface="微軟正黑體" panose="020B0604030504040204" pitchFamily="34" charset="-120"/>
              <a:ea typeface="微軟正黑體" panose="020B0604030504040204" pitchFamily="34" charset="-120"/>
            </a:endParaRPr>
          </a:p>
        </p:txBody>
      </p:sp>
      <p:sp>
        <p:nvSpPr>
          <p:cNvPr id="10" name="직사각형 12"/>
          <p:cNvSpPr/>
          <p:nvPr/>
        </p:nvSpPr>
        <p:spPr>
          <a:xfrm>
            <a:off x="254501" y="90687"/>
            <a:ext cx="6454395" cy="578492"/>
          </a:xfrm>
          <a:prstGeom prst="rect">
            <a:avLst/>
          </a:prstGeom>
        </p:spPr>
        <p:txBody>
          <a:bodyPr wrap="square">
            <a:spAutoFit/>
          </a:bodyPr>
          <a:lstStyle/>
          <a:p>
            <a:pPr latinLnBrk="0">
              <a:lnSpc>
                <a:spcPct val="150000"/>
              </a:lnSpc>
              <a:defRPr/>
            </a:pPr>
            <a:r>
              <a:rPr lang="zh-TW" altLang="en-US" sz="2400" i="1" kern="0" dirty="0">
                <a:solidFill>
                  <a:prstClr val="black">
                    <a:lumMod val="85000"/>
                    <a:lumOff val="15000"/>
                  </a:prstClr>
                </a:solidFill>
                <a:latin typeface="微軟正黑體" panose="020B0604030504040204" pitchFamily="34" charset="-120"/>
                <a:ea typeface="微軟正黑體" panose="020B0604030504040204" pitchFamily="34" charset="-120"/>
              </a:rPr>
              <a:t>討論</a:t>
            </a:r>
            <a:endParaRPr lang="en-US" altLang="ko-KR" sz="2400" i="1" kern="0" dirty="0">
              <a:solidFill>
                <a:prstClr val="black">
                  <a:lumMod val="85000"/>
                  <a:lumOff val="15000"/>
                </a:prstClr>
              </a:solidFill>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298963159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액자 2"/>
          <p:cNvSpPr/>
          <p:nvPr/>
        </p:nvSpPr>
        <p:spPr>
          <a:xfrm>
            <a:off x="1" y="0"/>
            <a:ext cx="12191999" cy="6858000"/>
          </a:xfrm>
          <a:prstGeom prst="frame">
            <a:avLst>
              <a:gd name="adj1" fmla="val 1389"/>
            </a:avLst>
          </a:prstGeom>
          <a:solidFill>
            <a:schemeClr val="tx1">
              <a:lumMod val="85000"/>
              <a:lumOff val="15000"/>
            </a:schemeClr>
          </a:solidFill>
          <a:ln w="133350">
            <a:noFill/>
          </a:ln>
        </p:spPr>
        <p:style>
          <a:lnRef idx="2">
            <a:schemeClr val="accent1">
              <a:shade val="50000"/>
            </a:schemeClr>
          </a:lnRef>
          <a:fillRef idx="1">
            <a:schemeClr val="accent1"/>
          </a:fillRef>
          <a:effectRef idx="0">
            <a:schemeClr val="accent1"/>
          </a:effectRef>
          <a:fontRef idx="minor">
            <a:schemeClr val="lt1"/>
          </a:fontRef>
        </p:style>
        <p:txBody>
          <a:bodyPr tIns="1044000" rtlCol="0" anchor="t"/>
          <a:lstStyle/>
          <a:p>
            <a:pPr algn="ctr" latinLnBrk="0">
              <a:lnSpc>
                <a:spcPct val="150000"/>
              </a:lnSpc>
              <a:defRPr/>
            </a:pPr>
            <a:endParaRPr lang="en-US" altLang="ko-KR" sz="1200" kern="0" dirty="0">
              <a:solidFill>
                <a:prstClr val="black">
                  <a:lumMod val="85000"/>
                  <a:lumOff val="15000"/>
                </a:prstClr>
              </a:solidFill>
            </a:endParaRPr>
          </a:p>
        </p:txBody>
      </p:sp>
      <p:sp>
        <p:nvSpPr>
          <p:cNvPr id="8" name="矩形 7"/>
          <p:cNvSpPr/>
          <p:nvPr/>
        </p:nvSpPr>
        <p:spPr>
          <a:xfrm>
            <a:off x="516424" y="1065338"/>
            <a:ext cx="10748205" cy="3785652"/>
          </a:xfrm>
          <a:prstGeom prst="rect">
            <a:avLst/>
          </a:prstGeom>
        </p:spPr>
        <p:txBody>
          <a:bodyPr wrap="square">
            <a:spAutoFit/>
          </a:bodyPr>
          <a:lstStyle/>
          <a:p>
            <a:pPr marL="342900" indent="-342900">
              <a:lnSpc>
                <a:spcPct val="150000"/>
              </a:lnSpc>
              <a:buFont typeface="Arial" panose="020B0604020202020204" pitchFamily="34" charset="0"/>
              <a:buChar char="•"/>
            </a:pPr>
            <a:r>
              <a:rPr lang="zh-TW" altLang="en-US" sz="2000" dirty="0" smtClean="0">
                <a:latin typeface="微軟正黑體" panose="020B0604030504040204" pitchFamily="34" charset="-120"/>
                <a:ea typeface="微軟正黑體" panose="020B0604030504040204" pitchFamily="34" charset="-120"/>
              </a:rPr>
              <a:t>不論控制與試驗組如何</a:t>
            </a:r>
            <a:r>
              <a:rPr lang="zh-TW" altLang="en-US" sz="2000" dirty="0">
                <a:latin typeface="微軟正黑體" panose="020B0604030504040204" pitchFamily="34" charset="-120"/>
                <a:ea typeface="微軟正黑體" panose="020B0604030504040204" pitchFamily="34" charset="-120"/>
              </a:rPr>
              <a:t>，駕駛員的平均</a:t>
            </a:r>
            <a:r>
              <a:rPr lang="en-US" altLang="zh-TW" sz="2000" dirty="0">
                <a:latin typeface="微軟正黑體" panose="020B0604030504040204" pitchFamily="34" charset="-120"/>
                <a:ea typeface="微軟正黑體" panose="020B0604030504040204" pitchFamily="34" charset="-120"/>
              </a:rPr>
              <a:t>TTC</a:t>
            </a:r>
            <a:r>
              <a:rPr lang="zh-TW" altLang="en-US" sz="2000" dirty="0">
                <a:latin typeface="微軟正黑體" panose="020B0604030504040204" pitchFamily="34" charset="-120"/>
                <a:ea typeface="微軟正黑體" panose="020B0604030504040204" pitchFamily="34" charset="-120"/>
              </a:rPr>
              <a:t>都有</a:t>
            </a:r>
            <a:r>
              <a:rPr lang="zh-TW" altLang="en-US" sz="2000" b="1" dirty="0">
                <a:latin typeface="微軟正黑體" panose="020B0604030504040204" pitchFamily="34" charset="-120"/>
                <a:ea typeface="微軟正黑體" panose="020B0604030504040204" pitchFamily="34" charset="-120"/>
              </a:rPr>
              <a:t>增加的趨勢</a:t>
            </a:r>
            <a:r>
              <a:rPr lang="zh-TW" altLang="en-US" sz="2000" dirty="0">
                <a:latin typeface="微軟正黑體" panose="020B0604030504040204" pitchFamily="34" charset="-120"/>
                <a:ea typeface="微軟正黑體" panose="020B0604030504040204" pitchFamily="34" charset="-120"/>
              </a:rPr>
              <a:t>，這與在手動駕駛模式下（即從</a:t>
            </a:r>
            <a:r>
              <a:rPr lang="en-US" altLang="zh-TW" sz="2000" dirty="0">
                <a:latin typeface="微軟正黑體" panose="020B0604030504040204" pitchFamily="34" charset="-120"/>
                <a:ea typeface="微軟正黑體" panose="020B0604030504040204" pitchFamily="34" charset="-120"/>
              </a:rPr>
              <a:t>Drive 1</a:t>
            </a:r>
            <a:r>
              <a:rPr lang="zh-TW" altLang="en-US" sz="2000" dirty="0">
                <a:latin typeface="微軟正黑體" panose="020B0604030504040204" pitchFamily="34" charset="-120"/>
                <a:ea typeface="微軟正黑體" panose="020B0604030504040204" pitchFamily="34" charset="-120"/>
              </a:rPr>
              <a:t>到</a:t>
            </a:r>
            <a:r>
              <a:rPr lang="en-US" altLang="zh-TW" sz="2000" dirty="0">
                <a:latin typeface="微軟正黑體" panose="020B0604030504040204" pitchFamily="34" charset="-120"/>
                <a:ea typeface="微軟正黑體" panose="020B0604030504040204" pitchFamily="34" charset="-120"/>
              </a:rPr>
              <a:t>Drive 2</a:t>
            </a:r>
            <a:r>
              <a:rPr lang="zh-TW" altLang="en-US" sz="2000" dirty="0">
                <a:latin typeface="微軟正黑體" panose="020B0604030504040204" pitchFamily="34" charset="-120"/>
                <a:ea typeface="微軟正黑體" panose="020B0604030504040204" pitchFamily="34" charset="-120"/>
              </a:rPr>
              <a:t>）引入</a:t>
            </a:r>
            <a:r>
              <a:rPr lang="en-US" altLang="zh-TW" sz="2000" dirty="0">
                <a:latin typeface="微軟正黑體" panose="020B0604030504040204" pitchFamily="34" charset="-120"/>
                <a:ea typeface="微軟正黑體" panose="020B0604030504040204" pitchFamily="34" charset="-120"/>
              </a:rPr>
              <a:t>IVIS</a:t>
            </a:r>
            <a:r>
              <a:rPr lang="zh-TW" altLang="en-US" sz="2000" dirty="0">
                <a:latin typeface="微軟正黑體" panose="020B0604030504040204" pitchFamily="34" charset="-120"/>
                <a:ea typeface="微軟正黑體" panose="020B0604030504040204" pitchFamily="34" charset="-120"/>
              </a:rPr>
              <a:t>任務相對應</a:t>
            </a:r>
            <a:r>
              <a:rPr lang="zh-TW" altLang="en-US" sz="2000" dirty="0" smtClean="0">
                <a:latin typeface="微軟正黑體" panose="020B0604030504040204" pitchFamily="34" charset="-120"/>
                <a:ea typeface="微軟正黑體" panose="020B0604030504040204" pitchFamily="34" charset="-120"/>
              </a:rPr>
              <a:t>。</a:t>
            </a:r>
            <a:endParaRPr lang="en-US" altLang="zh-TW" sz="2000" dirty="0" smtClean="0">
              <a:latin typeface="微軟正黑體" panose="020B0604030504040204" pitchFamily="34" charset="-120"/>
              <a:ea typeface="微軟正黑體" panose="020B0604030504040204" pitchFamily="34" charset="-120"/>
            </a:endParaRPr>
          </a:p>
          <a:p>
            <a:pPr marL="342900" indent="-342900">
              <a:lnSpc>
                <a:spcPct val="150000"/>
              </a:lnSpc>
              <a:buFont typeface="Arial" panose="020B0604020202020204" pitchFamily="34" charset="0"/>
              <a:buChar char="•"/>
            </a:pPr>
            <a:r>
              <a:rPr lang="zh-TW" altLang="en-US" sz="2000" dirty="0" smtClean="0">
                <a:latin typeface="微軟正黑體" panose="020B0604030504040204" pitchFamily="34" charset="-120"/>
                <a:ea typeface="微軟正黑體" panose="020B0604030504040204" pitchFamily="34" charset="-120"/>
              </a:rPr>
              <a:t>同樣</a:t>
            </a:r>
            <a:r>
              <a:rPr lang="zh-TW" altLang="en-US" sz="2000" dirty="0">
                <a:latin typeface="微軟正黑體" panose="020B0604030504040204" pitchFamily="34" charset="-120"/>
                <a:ea typeface="微軟正黑體" panose="020B0604030504040204" pitchFamily="34" charset="-120"/>
              </a:rPr>
              <a:t>，當移除次要任務（</a:t>
            </a:r>
            <a:r>
              <a:rPr lang="zh-TW" altLang="en-US" sz="2000" dirty="0" smtClean="0">
                <a:latin typeface="微軟正黑體" panose="020B0604030504040204" pitchFamily="34" charset="-120"/>
                <a:ea typeface="微軟正黑體" panose="020B0604030504040204" pitchFamily="34" charset="-120"/>
              </a:rPr>
              <a:t>即劇本</a:t>
            </a:r>
            <a:r>
              <a:rPr lang="en-US" altLang="zh-TW" sz="2000" dirty="0" smtClean="0">
                <a:latin typeface="微軟正黑體" panose="020B0604030504040204" pitchFamily="34" charset="-120"/>
                <a:ea typeface="微軟正黑體" panose="020B0604030504040204" pitchFamily="34" charset="-120"/>
              </a:rPr>
              <a:t>7</a:t>
            </a:r>
            <a:r>
              <a:rPr lang="zh-TW" altLang="en-US" sz="2000" dirty="0">
                <a:latin typeface="微軟正黑體" panose="020B0604030504040204" pitchFamily="34" charset="-120"/>
                <a:ea typeface="微軟正黑體" panose="020B0604030504040204" pitchFamily="34" charset="-120"/>
              </a:rPr>
              <a:t>和</a:t>
            </a:r>
            <a:r>
              <a:rPr lang="en-US" altLang="zh-TW" sz="2000" dirty="0">
                <a:latin typeface="微軟正黑體" panose="020B0604030504040204" pitchFamily="34" charset="-120"/>
                <a:ea typeface="微軟正黑體" panose="020B0604030504040204" pitchFamily="34" charset="-120"/>
              </a:rPr>
              <a:t>8</a:t>
            </a:r>
            <a:r>
              <a:rPr lang="zh-TW" altLang="en-US" sz="2000" dirty="0">
                <a:latin typeface="微軟正黑體" panose="020B0604030504040204" pitchFamily="34" charset="-120"/>
                <a:ea typeface="微軟正黑體" panose="020B0604030504040204" pitchFamily="34" charset="-120"/>
              </a:rPr>
              <a:t>）時，兩組在手動條件下的平均</a:t>
            </a:r>
            <a:r>
              <a:rPr lang="en-US" altLang="zh-TW" sz="2000" dirty="0">
                <a:latin typeface="微軟正黑體" panose="020B0604030504040204" pitchFamily="34" charset="-120"/>
                <a:ea typeface="微軟正黑體" panose="020B0604030504040204" pitchFamily="34" charset="-120"/>
              </a:rPr>
              <a:t>TTC</a:t>
            </a:r>
            <a:r>
              <a:rPr lang="zh-TW" altLang="en-US" sz="2000" dirty="0">
                <a:latin typeface="微軟正黑體" panose="020B0604030504040204" pitchFamily="34" charset="-120"/>
                <a:ea typeface="微軟正黑體" panose="020B0604030504040204" pitchFamily="34" charset="-120"/>
              </a:rPr>
              <a:t>都降低了</a:t>
            </a:r>
            <a:r>
              <a:rPr lang="zh-TW" altLang="en-US" sz="2000" dirty="0" smtClean="0">
                <a:latin typeface="微軟正黑體" panose="020B0604030504040204" pitchFamily="34" charset="-120"/>
                <a:ea typeface="微軟正黑體" panose="020B0604030504040204" pitchFamily="34" charset="-120"/>
              </a:rPr>
              <a:t>。</a:t>
            </a:r>
            <a:endParaRPr lang="en-US" altLang="zh-TW" sz="2000" dirty="0" smtClean="0">
              <a:latin typeface="微軟正黑體" panose="020B0604030504040204" pitchFamily="34" charset="-120"/>
              <a:ea typeface="微軟正黑體" panose="020B0604030504040204" pitchFamily="34" charset="-120"/>
            </a:endParaRPr>
          </a:p>
          <a:p>
            <a:pPr marL="342900" indent="-342900">
              <a:lnSpc>
                <a:spcPct val="150000"/>
              </a:lnSpc>
              <a:buFont typeface="Arial" panose="020B0604020202020204" pitchFamily="34" charset="0"/>
              <a:buChar char="•"/>
            </a:pPr>
            <a:r>
              <a:rPr lang="zh-TW" altLang="en-US" sz="2000" dirty="0" smtClean="0">
                <a:latin typeface="微軟正黑體" panose="020B0604030504040204" pitchFamily="34" charset="-120"/>
                <a:ea typeface="微軟正黑體" panose="020B0604030504040204" pitchFamily="34" charset="-120"/>
              </a:rPr>
              <a:t>當</a:t>
            </a:r>
            <a:r>
              <a:rPr lang="en-US" altLang="zh-TW" sz="2000" dirty="0">
                <a:latin typeface="微軟正黑體" panose="020B0604030504040204" pitchFamily="34" charset="-120"/>
                <a:ea typeface="微軟正黑體" panose="020B0604030504040204" pitchFamily="34" charset="-120"/>
              </a:rPr>
              <a:t>LKS</a:t>
            </a:r>
            <a:r>
              <a:rPr lang="zh-TW" altLang="en-US" sz="2000" dirty="0">
                <a:latin typeface="微軟正黑體" panose="020B0604030504040204" pitchFamily="34" charset="-120"/>
                <a:ea typeface="微軟正黑體" panose="020B0604030504040204" pitchFamily="34" charset="-120"/>
              </a:rPr>
              <a:t>接合時，駕駛員在手動條件下的平均</a:t>
            </a:r>
            <a:r>
              <a:rPr lang="en-US" altLang="zh-TW" sz="2000" dirty="0">
                <a:latin typeface="微軟正黑體" panose="020B0604030504040204" pitchFamily="34" charset="-120"/>
                <a:ea typeface="微軟正黑體" panose="020B0604030504040204" pitchFamily="34" charset="-120"/>
              </a:rPr>
              <a:t>TTC</a:t>
            </a:r>
            <a:r>
              <a:rPr lang="zh-TW" altLang="en-US" sz="2000" dirty="0">
                <a:latin typeface="微軟正黑體" panose="020B0604030504040204" pitchFamily="34" charset="-120"/>
                <a:ea typeface="微軟正黑體" panose="020B0604030504040204" pitchFamily="34" charset="-120"/>
              </a:rPr>
              <a:t>明顯低於其自身的平均</a:t>
            </a:r>
            <a:r>
              <a:rPr lang="en-US" altLang="zh-TW" sz="2000" dirty="0">
                <a:latin typeface="微軟正黑體" panose="020B0604030504040204" pitchFamily="34" charset="-120"/>
                <a:ea typeface="微軟正黑體" panose="020B0604030504040204" pitchFamily="34" charset="-120"/>
              </a:rPr>
              <a:t>TTC</a:t>
            </a:r>
            <a:r>
              <a:rPr lang="zh-TW" altLang="en-US" sz="2000" dirty="0">
                <a:latin typeface="微軟正黑體" panose="020B0604030504040204" pitchFamily="34" charset="-120"/>
                <a:ea typeface="微軟正黑體" panose="020B0604030504040204" pitchFamily="34" charset="-120"/>
              </a:rPr>
              <a:t>。即使</a:t>
            </a:r>
            <a:r>
              <a:rPr lang="zh-TW" altLang="en-US" sz="2000" dirty="0" smtClean="0">
                <a:latin typeface="微軟正黑體" panose="020B0604030504040204" pitchFamily="34" charset="-120"/>
                <a:ea typeface="微軟正黑體" panose="020B0604030504040204" pitchFamily="34" charset="-120"/>
              </a:rPr>
              <a:t>在未使用</a:t>
            </a:r>
            <a:r>
              <a:rPr lang="en-US" altLang="zh-TW" sz="2000" dirty="0" smtClean="0">
                <a:latin typeface="微軟正黑體" panose="020B0604030504040204" pitchFamily="34" charset="-120"/>
                <a:ea typeface="微軟正黑體" panose="020B0604030504040204" pitchFamily="34" charset="-120"/>
              </a:rPr>
              <a:t>LKS</a:t>
            </a:r>
            <a:r>
              <a:rPr lang="zh-TW" altLang="en-US" sz="2000" dirty="0">
                <a:latin typeface="微軟正黑體" panose="020B0604030504040204" pitchFamily="34" charset="-120"/>
                <a:ea typeface="微軟正黑體" panose="020B0604030504040204" pitchFamily="34" charset="-120"/>
              </a:rPr>
              <a:t>之後</a:t>
            </a:r>
            <a:r>
              <a:rPr lang="zh-TW" altLang="en-US" sz="2000" dirty="0" smtClean="0">
                <a:latin typeface="微軟正黑體" panose="020B0604030504040204" pitchFamily="34" charset="-120"/>
                <a:ea typeface="微軟正黑體" panose="020B0604030504040204" pitchFamily="34" charset="-120"/>
              </a:rPr>
              <a:t>，試驗組</a:t>
            </a:r>
            <a:r>
              <a:rPr lang="zh-TW" altLang="en-US" sz="2000" dirty="0">
                <a:latin typeface="微軟正黑體" panose="020B0604030504040204" pitchFamily="34" charset="-120"/>
                <a:ea typeface="微軟正黑體" panose="020B0604030504040204" pitchFamily="34" charset="-120"/>
              </a:rPr>
              <a:t>的平均</a:t>
            </a:r>
            <a:r>
              <a:rPr lang="en-US" altLang="zh-TW" sz="2000" dirty="0">
                <a:latin typeface="微軟正黑體" panose="020B0604030504040204" pitchFamily="34" charset="-120"/>
                <a:ea typeface="微軟正黑體" panose="020B0604030504040204" pitchFamily="34" charset="-120"/>
              </a:rPr>
              <a:t>TTC</a:t>
            </a:r>
            <a:r>
              <a:rPr lang="zh-TW" altLang="en-US" sz="2000" dirty="0">
                <a:latin typeface="微軟正黑體" panose="020B0604030504040204" pitchFamily="34" charset="-120"/>
                <a:ea typeface="微軟正黑體" panose="020B0604030504040204" pitchFamily="34" charset="-120"/>
              </a:rPr>
              <a:t>降低仍持續存在。這些發現表明，</a:t>
            </a:r>
            <a:r>
              <a:rPr lang="zh-TW" altLang="en-US" sz="2000" b="1" dirty="0">
                <a:latin typeface="微軟正黑體" panose="020B0604030504040204" pitchFamily="34" charset="-120"/>
                <a:ea typeface="微軟正黑體" panose="020B0604030504040204" pitchFamily="34" charset="-120"/>
              </a:rPr>
              <a:t>橫向輔助系統也對縱向車輛控制產生影響</a:t>
            </a:r>
            <a:r>
              <a:rPr lang="zh-TW" altLang="en-US" sz="2000" dirty="0">
                <a:latin typeface="微軟正黑體" panose="020B0604030504040204" pitchFamily="34" charset="-120"/>
                <a:ea typeface="微軟正黑體" panose="020B0604030504040204" pitchFamily="34" charset="-120"/>
              </a:rPr>
              <a:t>。這與</a:t>
            </a:r>
            <a:r>
              <a:rPr lang="en-US" altLang="zh-TW" sz="2000" dirty="0">
                <a:latin typeface="微軟正黑體" panose="020B0604030504040204" pitchFamily="34" charset="-120"/>
                <a:ea typeface="微軟正黑體" panose="020B0604030504040204" pitchFamily="34" charset="-120"/>
              </a:rPr>
              <a:t>Strand</a:t>
            </a:r>
            <a:r>
              <a:rPr lang="zh-TW" altLang="en-US" sz="2000" dirty="0">
                <a:latin typeface="微軟正黑體" panose="020B0604030504040204" pitchFamily="34" charset="-120"/>
                <a:ea typeface="微軟正黑體" panose="020B0604030504040204" pitchFamily="34" charset="-120"/>
              </a:rPr>
              <a:t>等人的觀點一致。（</a:t>
            </a:r>
            <a:r>
              <a:rPr lang="en-US" altLang="zh-TW" sz="2000" dirty="0">
                <a:latin typeface="微軟正黑體" panose="020B0604030504040204" pitchFamily="34" charset="-120"/>
                <a:ea typeface="微軟正黑體" panose="020B0604030504040204" pitchFamily="34" charset="-120"/>
              </a:rPr>
              <a:t>2014</a:t>
            </a:r>
            <a:r>
              <a:rPr lang="zh-TW" altLang="en-US" sz="2000" dirty="0">
                <a:latin typeface="微軟正黑體" panose="020B0604030504040204" pitchFamily="34" charset="-120"/>
                <a:ea typeface="微軟正黑體" panose="020B0604030504040204" pitchFamily="34" charset="-120"/>
              </a:rPr>
              <a:t>年），他們認為縱向和橫向控制不是獨立的；在一項評估單向自動化故障的研究中，駕駛員在橫向和縱向車輛控制上都受到了不利影響</a:t>
            </a:r>
            <a:r>
              <a:rPr lang="zh-TW" altLang="en-US" sz="2000" dirty="0" smtClean="0">
                <a:latin typeface="微軟正黑體" panose="020B0604030504040204" pitchFamily="34" charset="-120"/>
                <a:ea typeface="微軟正黑體" panose="020B0604030504040204" pitchFamily="34" charset="-120"/>
              </a:rPr>
              <a:t>。</a:t>
            </a:r>
            <a:endParaRPr lang="en-US" altLang="zh-TW" sz="2000" dirty="0">
              <a:latin typeface="微軟正黑體" panose="020B0604030504040204" pitchFamily="34" charset="-120"/>
              <a:ea typeface="微軟正黑體" panose="020B0604030504040204" pitchFamily="34" charset="-120"/>
            </a:endParaRPr>
          </a:p>
        </p:txBody>
      </p:sp>
      <p:sp>
        <p:nvSpPr>
          <p:cNvPr id="10" name="직사각형 12"/>
          <p:cNvSpPr/>
          <p:nvPr/>
        </p:nvSpPr>
        <p:spPr>
          <a:xfrm>
            <a:off x="254501" y="90687"/>
            <a:ext cx="6454395" cy="578492"/>
          </a:xfrm>
          <a:prstGeom prst="rect">
            <a:avLst/>
          </a:prstGeom>
        </p:spPr>
        <p:txBody>
          <a:bodyPr wrap="square">
            <a:spAutoFit/>
          </a:bodyPr>
          <a:lstStyle/>
          <a:p>
            <a:pPr latinLnBrk="0">
              <a:lnSpc>
                <a:spcPct val="150000"/>
              </a:lnSpc>
              <a:defRPr/>
            </a:pPr>
            <a:r>
              <a:rPr lang="zh-TW" altLang="en-US" sz="2400" i="1" kern="0" dirty="0">
                <a:solidFill>
                  <a:prstClr val="black">
                    <a:lumMod val="85000"/>
                    <a:lumOff val="15000"/>
                  </a:prstClr>
                </a:solidFill>
                <a:latin typeface="微軟正黑體" panose="020B0604030504040204" pitchFamily="34" charset="-120"/>
                <a:ea typeface="微軟正黑體" panose="020B0604030504040204" pitchFamily="34" charset="-120"/>
              </a:rPr>
              <a:t>討論</a:t>
            </a:r>
            <a:endParaRPr lang="en-US" altLang="ko-KR" sz="2400" i="1" kern="0" dirty="0">
              <a:solidFill>
                <a:prstClr val="black">
                  <a:lumMod val="85000"/>
                  <a:lumOff val="15000"/>
                </a:prstClr>
              </a:solidFill>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406005149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액자 2"/>
          <p:cNvSpPr/>
          <p:nvPr/>
        </p:nvSpPr>
        <p:spPr>
          <a:xfrm>
            <a:off x="1" y="0"/>
            <a:ext cx="12191999" cy="6858000"/>
          </a:xfrm>
          <a:prstGeom prst="frame">
            <a:avLst>
              <a:gd name="adj1" fmla="val 1389"/>
            </a:avLst>
          </a:prstGeom>
          <a:solidFill>
            <a:schemeClr val="tx1">
              <a:lumMod val="85000"/>
              <a:lumOff val="15000"/>
            </a:schemeClr>
          </a:solidFill>
          <a:ln w="133350">
            <a:noFill/>
          </a:ln>
        </p:spPr>
        <p:style>
          <a:lnRef idx="2">
            <a:schemeClr val="accent1">
              <a:shade val="50000"/>
            </a:schemeClr>
          </a:lnRef>
          <a:fillRef idx="1">
            <a:schemeClr val="accent1"/>
          </a:fillRef>
          <a:effectRef idx="0">
            <a:schemeClr val="accent1"/>
          </a:effectRef>
          <a:fontRef idx="minor">
            <a:schemeClr val="lt1"/>
          </a:fontRef>
        </p:style>
        <p:txBody>
          <a:bodyPr tIns="1044000" rtlCol="0" anchor="t"/>
          <a:lstStyle/>
          <a:p>
            <a:pPr algn="ctr" latinLnBrk="0">
              <a:lnSpc>
                <a:spcPct val="150000"/>
              </a:lnSpc>
              <a:defRPr/>
            </a:pPr>
            <a:endParaRPr lang="en-US" altLang="ko-KR" sz="1200" kern="0" dirty="0">
              <a:solidFill>
                <a:prstClr val="black">
                  <a:lumMod val="85000"/>
                  <a:lumOff val="15000"/>
                </a:prstClr>
              </a:solidFill>
            </a:endParaRPr>
          </a:p>
        </p:txBody>
      </p:sp>
      <p:sp>
        <p:nvSpPr>
          <p:cNvPr id="8" name="矩形 7"/>
          <p:cNvSpPr/>
          <p:nvPr/>
        </p:nvSpPr>
        <p:spPr>
          <a:xfrm>
            <a:off x="516424" y="1065338"/>
            <a:ext cx="10748205" cy="3323987"/>
          </a:xfrm>
          <a:prstGeom prst="rect">
            <a:avLst/>
          </a:prstGeom>
        </p:spPr>
        <p:txBody>
          <a:bodyPr wrap="square">
            <a:spAutoFit/>
          </a:bodyPr>
          <a:lstStyle/>
          <a:p>
            <a:pPr marL="342900" indent="-342900">
              <a:lnSpc>
                <a:spcPct val="150000"/>
              </a:lnSpc>
              <a:buFont typeface="Arial" panose="020B0604020202020204" pitchFamily="34" charset="0"/>
              <a:buChar char="•"/>
            </a:pPr>
            <a:r>
              <a:rPr lang="zh-TW" altLang="en-US" sz="2000" dirty="0">
                <a:latin typeface="微軟正黑體" panose="020B0604030504040204" pitchFamily="34" charset="-120"/>
                <a:ea typeface="微軟正黑體" panose="020B0604030504040204" pitchFamily="34" charset="-120"/>
              </a:rPr>
              <a:t>通過</a:t>
            </a:r>
            <a:r>
              <a:rPr lang="en-US" altLang="zh-TW" sz="2000" dirty="0">
                <a:latin typeface="微軟正黑體" panose="020B0604030504040204" pitchFamily="34" charset="-120"/>
                <a:ea typeface="微軟正黑體" panose="020B0604030504040204" pitchFamily="34" charset="-120"/>
              </a:rPr>
              <a:t>TDRT</a:t>
            </a:r>
            <a:r>
              <a:rPr lang="zh-TW" altLang="en-US" sz="2000" dirty="0">
                <a:latin typeface="微軟正黑體" panose="020B0604030504040204" pitchFamily="34" charset="-120"/>
                <a:ea typeface="微軟正黑體" panose="020B0604030504040204" pitchFamily="34" charset="-120"/>
              </a:rPr>
              <a:t>失誤率</a:t>
            </a:r>
            <a:r>
              <a:rPr lang="zh-TW" altLang="en-US" sz="2000" dirty="0" smtClean="0">
                <a:latin typeface="微軟正黑體" panose="020B0604030504040204" pitchFamily="34" charset="-120"/>
                <a:ea typeface="微軟正黑體" panose="020B0604030504040204" pitchFamily="34" charset="-120"/>
              </a:rPr>
              <a:t>和反應時間</a:t>
            </a:r>
            <a:r>
              <a:rPr lang="zh-TW" altLang="en-US" sz="2000" dirty="0">
                <a:latin typeface="微軟正黑體" panose="020B0604030504040204" pitchFamily="34" charset="-120"/>
                <a:ea typeface="微軟正黑體" panose="020B0604030504040204" pitchFamily="34" charset="-120"/>
              </a:rPr>
              <a:t>來衡量，工作時間的認知工作量呈下降趨勢</a:t>
            </a:r>
            <a:r>
              <a:rPr lang="zh-TW" altLang="en-US" sz="2000" dirty="0" smtClean="0">
                <a:latin typeface="微軟正黑體" panose="020B0604030504040204" pitchFamily="34" charset="-120"/>
                <a:ea typeface="微軟正黑體" panose="020B0604030504040204" pitchFamily="34" charset="-120"/>
              </a:rPr>
              <a:t>。</a:t>
            </a:r>
            <a:endParaRPr lang="en-US" altLang="zh-TW" sz="2000" dirty="0" smtClean="0">
              <a:latin typeface="微軟正黑體" panose="020B0604030504040204" pitchFamily="34" charset="-120"/>
              <a:ea typeface="微軟正黑體" panose="020B0604030504040204" pitchFamily="34" charset="-120"/>
            </a:endParaRPr>
          </a:p>
          <a:p>
            <a:pPr marL="342900" indent="-342900">
              <a:lnSpc>
                <a:spcPct val="150000"/>
              </a:lnSpc>
              <a:buFont typeface="Arial" panose="020B0604020202020204" pitchFamily="34" charset="0"/>
              <a:buChar char="•"/>
            </a:pPr>
            <a:r>
              <a:rPr lang="zh-TW" altLang="en-US" sz="2000" dirty="0" smtClean="0">
                <a:latin typeface="微軟正黑體" panose="020B0604030504040204" pitchFamily="34" charset="-120"/>
                <a:ea typeface="微軟正黑體" panose="020B0604030504040204" pitchFamily="34" charset="-120"/>
              </a:rPr>
              <a:t>在</a:t>
            </a:r>
            <a:r>
              <a:rPr lang="zh-TW" altLang="en-US" sz="2000" dirty="0">
                <a:latin typeface="微軟正黑體" panose="020B0604030504040204" pitchFamily="34" charset="-120"/>
                <a:ea typeface="微軟正黑體" panose="020B0604030504040204" pitchFamily="34" charset="-120"/>
              </a:rPr>
              <a:t>使用</a:t>
            </a:r>
            <a:r>
              <a:rPr lang="en-US" altLang="zh-TW" sz="2000" dirty="0">
                <a:latin typeface="微軟正黑體" panose="020B0604030504040204" pitchFamily="34" charset="-120"/>
                <a:ea typeface="微軟正黑體" panose="020B0604030504040204" pitchFamily="34" charset="-120"/>
              </a:rPr>
              <a:t>LKS</a:t>
            </a:r>
            <a:r>
              <a:rPr lang="zh-TW" altLang="en-US" sz="2000" dirty="0">
                <a:latin typeface="微軟正黑體" panose="020B0604030504040204" pitchFamily="34" charset="-120"/>
                <a:ea typeface="微軟正黑體" panose="020B0604030504040204" pitchFamily="34" charset="-120"/>
              </a:rPr>
              <a:t>的前三</a:t>
            </a:r>
            <a:r>
              <a:rPr lang="zh-TW" altLang="en-US" sz="2000" dirty="0" smtClean="0">
                <a:latin typeface="微軟正黑體" panose="020B0604030504040204" pitchFamily="34" charset="-120"/>
                <a:ea typeface="微軟正黑體" panose="020B0604030504040204" pitchFamily="34" charset="-120"/>
              </a:rPr>
              <a:t>個劇本（即劇本</a:t>
            </a:r>
            <a:r>
              <a:rPr lang="en-US" altLang="zh-TW" sz="2000" dirty="0" smtClean="0">
                <a:latin typeface="微軟正黑體" panose="020B0604030504040204" pitchFamily="34" charset="-120"/>
                <a:ea typeface="微軟正黑體" panose="020B0604030504040204" pitchFamily="34" charset="-120"/>
              </a:rPr>
              <a:t>3-5</a:t>
            </a:r>
            <a:r>
              <a:rPr lang="zh-TW" altLang="en-US" sz="2000" dirty="0">
                <a:latin typeface="微軟正黑體" panose="020B0604030504040204" pitchFamily="34" charset="-120"/>
                <a:ea typeface="微軟正黑體" panose="020B0604030504040204" pitchFamily="34" charset="-120"/>
              </a:rPr>
              <a:t>）中，工作負載沒有顯著變化，這令人驚訝，因為該系統</a:t>
            </a:r>
            <a:r>
              <a:rPr lang="zh-TW" altLang="en-US" sz="2000" b="1" dirty="0">
                <a:latin typeface="微軟正黑體" panose="020B0604030504040204" pitchFamily="34" charset="-120"/>
                <a:ea typeface="微軟正黑體" panose="020B0604030504040204" pitchFamily="34" charset="-120"/>
              </a:rPr>
              <a:t>應減輕</a:t>
            </a:r>
            <a:r>
              <a:rPr lang="zh-TW" altLang="en-US" sz="2000" b="1" dirty="0" smtClean="0">
                <a:latin typeface="微軟正黑體" panose="020B0604030504040204" pitchFamily="34" charset="-120"/>
                <a:ea typeface="微軟正黑體" panose="020B0604030504040204" pitchFamily="34" charset="-120"/>
              </a:rPr>
              <a:t>一些駕駛需求</a:t>
            </a:r>
            <a:r>
              <a:rPr lang="zh-TW" altLang="en-US" sz="2000" dirty="0">
                <a:latin typeface="微軟正黑體" panose="020B0604030504040204" pitchFamily="34" charset="-120"/>
                <a:ea typeface="微軟正黑體" panose="020B0604030504040204" pitchFamily="34" charset="-120"/>
              </a:rPr>
              <a:t>，</a:t>
            </a:r>
            <a:r>
              <a:rPr lang="zh-TW" altLang="en-US" sz="2000" dirty="0" smtClean="0">
                <a:latin typeface="微軟正黑體" panose="020B0604030504040204" pitchFamily="34" charset="-120"/>
                <a:ea typeface="微軟正黑體" panose="020B0604030504040204" pitchFamily="34" charset="-120"/>
              </a:rPr>
              <a:t>這</a:t>
            </a:r>
            <a:r>
              <a:rPr lang="zh-TW" altLang="en-US" sz="2000" dirty="0">
                <a:latin typeface="微軟正黑體" panose="020B0604030504040204" pitchFamily="34" charset="-120"/>
                <a:ea typeface="微軟正黑體" panose="020B0604030504040204" pitchFamily="34" charset="-120"/>
              </a:rPr>
              <a:t>可能是由於風險補償所致。也就是說，隨著駕駛員越來越習慣於</a:t>
            </a:r>
            <a:r>
              <a:rPr lang="en-US" altLang="zh-TW" sz="2000" dirty="0">
                <a:latin typeface="微軟正黑體" panose="020B0604030504040204" pitchFamily="34" charset="-120"/>
                <a:ea typeface="微軟正黑體" panose="020B0604030504040204" pitchFamily="34" charset="-120"/>
              </a:rPr>
              <a:t>LKS</a:t>
            </a:r>
            <a:r>
              <a:rPr lang="zh-TW" altLang="en-US" sz="2000" dirty="0">
                <a:latin typeface="微軟正黑體" panose="020B0604030504040204" pitchFamily="34" charset="-120"/>
                <a:ea typeface="微軟正黑體" panose="020B0604030504040204" pitchFamily="34" charset="-120"/>
              </a:rPr>
              <a:t>來幫助進行橫向控制，他們正在增加對第二任務（即完成更多任務）的參與程度</a:t>
            </a:r>
            <a:r>
              <a:rPr lang="zh-TW" altLang="en-US" sz="2000" dirty="0" smtClean="0">
                <a:latin typeface="微軟正黑體" panose="020B0604030504040204" pitchFamily="34" charset="-120"/>
                <a:ea typeface="微軟正黑體" panose="020B0604030504040204" pitchFamily="34" charset="-120"/>
              </a:rPr>
              <a:t>。先前</a:t>
            </a:r>
            <a:r>
              <a:rPr lang="zh-TW" altLang="en-US" sz="2000" dirty="0">
                <a:latin typeface="微軟正黑體" panose="020B0604030504040204" pitchFamily="34" charset="-120"/>
                <a:ea typeface="微軟正黑體" panose="020B0604030504040204" pitchFamily="34" charset="-120"/>
              </a:rPr>
              <a:t>的研究發現，在自動輔助駕駛下，駕駛員將增加對</a:t>
            </a:r>
            <a:r>
              <a:rPr lang="en-US" altLang="zh-TW" sz="2000" dirty="0">
                <a:latin typeface="微軟正黑體" panose="020B0604030504040204" pitchFamily="34" charset="-120"/>
                <a:ea typeface="微軟正黑體" panose="020B0604030504040204" pitchFamily="34" charset="-120"/>
              </a:rPr>
              <a:t>IVIS</a:t>
            </a:r>
            <a:r>
              <a:rPr lang="zh-TW" altLang="en-US" sz="2000" dirty="0">
                <a:latin typeface="微軟正黑體" panose="020B0604030504040204" pitchFamily="34" charset="-120"/>
                <a:ea typeface="微軟正黑體" panose="020B0604030504040204" pitchFamily="34" charset="-120"/>
              </a:rPr>
              <a:t>任務的參與度（</a:t>
            </a:r>
            <a:r>
              <a:rPr lang="en-US" altLang="zh-TW" sz="2000" dirty="0" err="1">
                <a:latin typeface="微軟正黑體" panose="020B0604030504040204" pitchFamily="34" charset="-120"/>
                <a:ea typeface="微軟正黑體" panose="020B0604030504040204" pitchFamily="34" charset="-120"/>
              </a:rPr>
              <a:t>DeWinter</a:t>
            </a:r>
            <a:r>
              <a:rPr lang="zh-TW" altLang="en-US" sz="2000" dirty="0">
                <a:latin typeface="微軟正黑體" panose="020B0604030504040204" pitchFamily="34" charset="-120"/>
                <a:ea typeface="微軟正黑體" panose="020B0604030504040204" pitchFamily="34" charset="-120"/>
              </a:rPr>
              <a:t>等，</a:t>
            </a:r>
            <a:r>
              <a:rPr lang="en-US" altLang="zh-TW" sz="2000" dirty="0">
                <a:latin typeface="微軟正黑體" panose="020B0604030504040204" pitchFamily="34" charset="-120"/>
                <a:ea typeface="微軟正黑體" panose="020B0604030504040204" pitchFamily="34" charset="-120"/>
              </a:rPr>
              <a:t>2014</a:t>
            </a:r>
            <a:r>
              <a:rPr lang="zh-TW" altLang="en-US" sz="2000" dirty="0">
                <a:latin typeface="微軟正黑體" panose="020B0604030504040204" pitchFamily="34" charset="-120"/>
                <a:ea typeface="微軟正黑體" panose="020B0604030504040204" pitchFamily="34" charset="-120"/>
              </a:rPr>
              <a:t>；</a:t>
            </a:r>
            <a:r>
              <a:rPr lang="en-US" altLang="zh-TW" sz="2000" dirty="0" err="1">
                <a:latin typeface="微軟正黑體" panose="020B0604030504040204" pitchFamily="34" charset="-120"/>
                <a:ea typeface="微軟正黑體" panose="020B0604030504040204" pitchFamily="34" charset="-120"/>
              </a:rPr>
              <a:t>Jamson</a:t>
            </a:r>
            <a:r>
              <a:rPr lang="en-US" altLang="zh-TW" sz="2000" dirty="0">
                <a:latin typeface="微軟正黑體" panose="020B0604030504040204" pitchFamily="34" charset="-120"/>
                <a:ea typeface="微軟正黑體" panose="020B0604030504040204" pitchFamily="34" charset="-120"/>
              </a:rPr>
              <a:t> et al</a:t>
            </a:r>
            <a:r>
              <a:rPr lang="zh-TW" altLang="en-US" sz="2000" dirty="0">
                <a:latin typeface="微軟正黑體" panose="020B0604030504040204" pitchFamily="34" charset="-120"/>
                <a:ea typeface="微軟正黑體" panose="020B0604030504040204" pitchFamily="34" charset="-120"/>
              </a:rPr>
              <a:t>。，</a:t>
            </a:r>
            <a:r>
              <a:rPr lang="en-US" altLang="zh-TW" sz="2000" dirty="0">
                <a:latin typeface="微軟正黑體" panose="020B0604030504040204" pitchFamily="34" charset="-120"/>
                <a:ea typeface="微軟正黑體" panose="020B0604030504040204" pitchFamily="34" charset="-120"/>
              </a:rPr>
              <a:t>2013</a:t>
            </a:r>
            <a:r>
              <a:rPr lang="zh-TW" altLang="en-US" sz="2000" dirty="0">
                <a:latin typeface="微軟正黑體" panose="020B0604030504040204" pitchFamily="34" charset="-120"/>
                <a:ea typeface="微軟正黑體" panose="020B0604030504040204" pitchFamily="34" charset="-120"/>
              </a:rPr>
              <a:t>）。因此，本研究中的駕駛員有可能會增加對次要任務的關注，因為駕駛員對駕駛的要求越來越低，因此無法檢測到認知工作量的變化。</a:t>
            </a:r>
            <a:endParaRPr lang="en-US" altLang="zh-TW" sz="2000" dirty="0">
              <a:latin typeface="微軟正黑體" panose="020B0604030504040204" pitchFamily="34" charset="-120"/>
              <a:ea typeface="微軟正黑體" panose="020B0604030504040204" pitchFamily="34" charset="-120"/>
            </a:endParaRPr>
          </a:p>
        </p:txBody>
      </p:sp>
      <p:sp>
        <p:nvSpPr>
          <p:cNvPr id="10" name="직사각형 12"/>
          <p:cNvSpPr/>
          <p:nvPr/>
        </p:nvSpPr>
        <p:spPr>
          <a:xfrm>
            <a:off x="254501" y="90687"/>
            <a:ext cx="6454395" cy="578492"/>
          </a:xfrm>
          <a:prstGeom prst="rect">
            <a:avLst/>
          </a:prstGeom>
        </p:spPr>
        <p:txBody>
          <a:bodyPr wrap="square">
            <a:spAutoFit/>
          </a:bodyPr>
          <a:lstStyle/>
          <a:p>
            <a:pPr latinLnBrk="0">
              <a:lnSpc>
                <a:spcPct val="150000"/>
              </a:lnSpc>
              <a:defRPr/>
            </a:pPr>
            <a:r>
              <a:rPr lang="zh-TW" altLang="en-US" sz="2400" i="1" kern="0" dirty="0">
                <a:solidFill>
                  <a:prstClr val="black">
                    <a:lumMod val="85000"/>
                    <a:lumOff val="15000"/>
                  </a:prstClr>
                </a:solidFill>
                <a:latin typeface="微軟正黑體" panose="020B0604030504040204" pitchFamily="34" charset="-120"/>
                <a:ea typeface="微軟正黑體" panose="020B0604030504040204" pitchFamily="34" charset="-120"/>
              </a:rPr>
              <a:t>討論</a:t>
            </a:r>
            <a:endParaRPr lang="en-US" altLang="ko-KR" sz="2400" i="1" kern="0" dirty="0">
              <a:solidFill>
                <a:prstClr val="black">
                  <a:lumMod val="85000"/>
                  <a:lumOff val="15000"/>
                </a:prstClr>
              </a:solidFill>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194974112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액자 2"/>
          <p:cNvSpPr/>
          <p:nvPr/>
        </p:nvSpPr>
        <p:spPr>
          <a:xfrm>
            <a:off x="1" y="0"/>
            <a:ext cx="12191999" cy="6858000"/>
          </a:xfrm>
          <a:prstGeom prst="frame">
            <a:avLst>
              <a:gd name="adj1" fmla="val 1389"/>
            </a:avLst>
          </a:prstGeom>
          <a:solidFill>
            <a:schemeClr val="tx1">
              <a:lumMod val="85000"/>
              <a:lumOff val="15000"/>
            </a:schemeClr>
          </a:solidFill>
          <a:ln w="133350">
            <a:noFill/>
          </a:ln>
        </p:spPr>
        <p:style>
          <a:lnRef idx="2">
            <a:schemeClr val="accent1">
              <a:shade val="50000"/>
            </a:schemeClr>
          </a:lnRef>
          <a:fillRef idx="1">
            <a:schemeClr val="accent1"/>
          </a:fillRef>
          <a:effectRef idx="0">
            <a:schemeClr val="accent1"/>
          </a:effectRef>
          <a:fontRef idx="minor">
            <a:schemeClr val="lt1"/>
          </a:fontRef>
        </p:style>
        <p:txBody>
          <a:bodyPr tIns="1044000" rtlCol="0" anchor="t"/>
          <a:lstStyle/>
          <a:p>
            <a:pPr algn="ctr" latinLnBrk="0">
              <a:lnSpc>
                <a:spcPct val="150000"/>
              </a:lnSpc>
              <a:defRPr/>
            </a:pPr>
            <a:endParaRPr lang="en-US" altLang="ko-KR" sz="1200" kern="0" dirty="0">
              <a:solidFill>
                <a:prstClr val="black">
                  <a:lumMod val="85000"/>
                  <a:lumOff val="15000"/>
                </a:prstClr>
              </a:solidFill>
            </a:endParaRPr>
          </a:p>
        </p:txBody>
      </p:sp>
      <p:sp>
        <p:nvSpPr>
          <p:cNvPr id="8" name="矩形 7"/>
          <p:cNvSpPr/>
          <p:nvPr/>
        </p:nvSpPr>
        <p:spPr>
          <a:xfrm>
            <a:off x="516424" y="1065338"/>
            <a:ext cx="10748205" cy="4247317"/>
          </a:xfrm>
          <a:prstGeom prst="rect">
            <a:avLst/>
          </a:prstGeom>
        </p:spPr>
        <p:txBody>
          <a:bodyPr wrap="square">
            <a:spAutoFit/>
          </a:bodyPr>
          <a:lstStyle/>
          <a:p>
            <a:pPr marL="342900" indent="-342900">
              <a:lnSpc>
                <a:spcPct val="150000"/>
              </a:lnSpc>
              <a:buFont typeface="Arial" panose="020B0604020202020204" pitchFamily="34" charset="0"/>
              <a:buChar char="•"/>
            </a:pPr>
            <a:r>
              <a:rPr lang="zh-TW" altLang="en-US" sz="2000" dirty="0">
                <a:latin typeface="微軟正黑體" panose="020B0604030504040204" pitchFamily="34" charset="-120"/>
                <a:ea typeface="微軟正黑體" panose="020B0604030504040204" pitchFamily="34" charset="-120"/>
              </a:rPr>
              <a:t>在最後一次駕駛</a:t>
            </a:r>
            <a:r>
              <a:rPr lang="en-US" altLang="zh-TW" sz="2000" dirty="0">
                <a:latin typeface="微軟正黑體" panose="020B0604030504040204" pitchFamily="34" charset="-120"/>
                <a:ea typeface="微軟正黑體" panose="020B0604030504040204" pitchFamily="34" charset="-120"/>
              </a:rPr>
              <a:t>LKS</a:t>
            </a:r>
            <a:r>
              <a:rPr lang="zh-TW" altLang="en-US" sz="2000" dirty="0">
                <a:latin typeface="微軟正黑體" panose="020B0604030504040204" pitchFamily="34" charset="-120"/>
                <a:ea typeface="微軟正黑體" panose="020B0604030504040204" pitchFamily="34" charset="-120"/>
              </a:rPr>
              <a:t>的駕駛中</a:t>
            </a:r>
            <a:r>
              <a:rPr lang="zh-TW" altLang="en-US" sz="2000" dirty="0" smtClean="0">
                <a:latin typeface="微軟正黑體" panose="020B0604030504040204" pitchFamily="34" charset="-120"/>
                <a:ea typeface="微軟正黑體" panose="020B0604030504040204" pitchFamily="34" charset="-120"/>
              </a:rPr>
              <a:t>，試驗和</a:t>
            </a:r>
            <a:r>
              <a:rPr lang="zh-TW" altLang="en-US" sz="2000" dirty="0">
                <a:latin typeface="微軟正黑體" panose="020B0604030504040204" pitchFamily="34" charset="-120"/>
                <a:ea typeface="微軟正黑體" panose="020B0604030504040204" pitchFamily="34" charset="-120"/>
              </a:rPr>
              <a:t>駕駛對錯失率有顯著的負面影響，這表明認知工作量減少。這些發現與評估</a:t>
            </a:r>
            <a:r>
              <a:rPr lang="en-US" altLang="zh-TW" sz="2000" dirty="0">
                <a:latin typeface="微軟正黑體" panose="020B0604030504040204" pitchFamily="34" charset="-120"/>
                <a:ea typeface="微軟正黑體" panose="020B0604030504040204" pitchFamily="34" charset="-120"/>
              </a:rPr>
              <a:t>ACC</a:t>
            </a:r>
            <a:r>
              <a:rPr lang="zh-TW" altLang="en-US" sz="2000" dirty="0">
                <a:latin typeface="微軟正黑體" panose="020B0604030504040204" pitchFamily="34" charset="-120"/>
                <a:ea typeface="微軟正黑體" panose="020B0604030504040204" pitchFamily="34" charset="-120"/>
              </a:rPr>
              <a:t>和高度自動駕駛下的工作量的研究一致（</a:t>
            </a:r>
            <a:r>
              <a:rPr lang="en-US" altLang="zh-TW" sz="2000" dirty="0" err="1">
                <a:latin typeface="微軟正黑體" panose="020B0604030504040204" pitchFamily="34" charset="-120"/>
                <a:ea typeface="微軟正黑體" panose="020B0604030504040204" pitchFamily="34" charset="-120"/>
              </a:rPr>
              <a:t>DeWinter</a:t>
            </a:r>
            <a:r>
              <a:rPr lang="zh-TW" altLang="en-US" sz="2000" dirty="0">
                <a:latin typeface="微軟正黑體" panose="020B0604030504040204" pitchFamily="34" charset="-120"/>
                <a:ea typeface="微軟正黑體" panose="020B0604030504040204" pitchFamily="34" charset="-120"/>
              </a:rPr>
              <a:t>等，</a:t>
            </a:r>
            <a:r>
              <a:rPr lang="en-US" altLang="zh-TW" sz="2000" dirty="0">
                <a:latin typeface="微軟正黑體" panose="020B0604030504040204" pitchFamily="34" charset="-120"/>
                <a:ea typeface="微軟正黑體" panose="020B0604030504040204" pitchFamily="34" charset="-120"/>
              </a:rPr>
              <a:t>2014</a:t>
            </a:r>
            <a:r>
              <a:rPr lang="zh-TW" altLang="en-US" sz="2000" dirty="0">
                <a:latin typeface="微軟正黑體" panose="020B0604030504040204" pitchFamily="34" charset="-120"/>
                <a:ea typeface="微軟正黑體" panose="020B0604030504040204" pitchFamily="34" charset="-120"/>
              </a:rPr>
              <a:t>）。這一發現表明，這些自主系統似乎可以降低總體駕駛負荷，因此它們可以在總體上起到積極的安全作用。這樣可以釋放精神資源，使駕駛員可以在適當的時間參加對安全至關重要的事件</a:t>
            </a:r>
            <a:r>
              <a:rPr lang="zh-TW" altLang="en-US" sz="2000" dirty="0" smtClean="0">
                <a:latin typeface="微軟正黑體" panose="020B0604030504040204" pitchFamily="34" charset="-120"/>
                <a:ea typeface="微軟正黑體" panose="020B0604030504040204" pitchFamily="34" charset="-120"/>
              </a:rPr>
              <a:t>。</a:t>
            </a:r>
            <a:endParaRPr lang="en-US" altLang="zh-TW" sz="2000" dirty="0" smtClean="0">
              <a:latin typeface="微軟正黑體" panose="020B0604030504040204" pitchFamily="34" charset="-120"/>
              <a:ea typeface="微軟正黑體" panose="020B0604030504040204" pitchFamily="34" charset="-120"/>
            </a:endParaRPr>
          </a:p>
          <a:p>
            <a:pPr marL="342900" indent="-342900">
              <a:lnSpc>
                <a:spcPct val="150000"/>
              </a:lnSpc>
              <a:buFont typeface="Arial" panose="020B0604020202020204" pitchFamily="34" charset="0"/>
              <a:buChar char="•"/>
            </a:pPr>
            <a:r>
              <a:rPr lang="zh-TW" altLang="en-US" sz="2000" dirty="0">
                <a:latin typeface="微軟正黑體" panose="020B0604030504040204" pitchFamily="34" charset="-120"/>
                <a:ea typeface="微軟正黑體" panose="020B0604030504040204" pitchFamily="34" charset="-120"/>
              </a:rPr>
              <a:t>關閉</a:t>
            </a:r>
            <a:r>
              <a:rPr lang="en-US" altLang="zh-TW" sz="2000" dirty="0">
                <a:latin typeface="微軟正黑體" panose="020B0604030504040204" pitchFamily="34" charset="-120"/>
                <a:ea typeface="微軟正黑體" panose="020B0604030504040204" pitchFamily="34" charset="-120"/>
              </a:rPr>
              <a:t>LKS</a:t>
            </a:r>
            <a:r>
              <a:rPr lang="zh-TW" altLang="en-US" sz="2000" dirty="0">
                <a:latin typeface="微軟正黑體" panose="020B0604030504040204" pitchFamily="34" charset="-120"/>
                <a:ea typeface="微軟正黑體" panose="020B0604030504040204" pitchFamily="34" charset="-120"/>
              </a:rPr>
              <a:t>後</a:t>
            </a:r>
            <a:r>
              <a:rPr lang="zh-TW" altLang="en-US" sz="2000" dirty="0" smtClean="0">
                <a:latin typeface="微軟正黑體" panose="020B0604030504040204" pitchFamily="34" charset="-120"/>
                <a:ea typeface="微軟正黑體" panose="020B0604030504040204" pitchFamily="34" charset="-120"/>
              </a:rPr>
              <a:t>，試驗組</a:t>
            </a:r>
            <a:r>
              <a:rPr lang="zh-TW" altLang="en-US" sz="2000" dirty="0">
                <a:latin typeface="微軟正黑體" panose="020B0604030504040204" pitchFamily="34" charset="-120"/>
                <a:ea typeface="微軟正黑體" panose="020B0604030504040204" pitchFamily="34" charset="-120"/>
              </a:rPr>
              <a:t>的兩種認知工作量指標均顯著增加。這表明暴露於</a:t>
            </a:r>
            <a:r>
              <a:rPr lang="en-US" altLang="zh-TW" sz="2000" dirty="0">
                <a:latin typeface="微軟正黑體" panose="020B0604030504040204" pitchFamily="34" charset="-120"/>
                <a:ea typeface="微軟正黑體" panose="020B0604030504040204" pitchFamily="34" charset="-120"/>
              </a:rPr>
              <a:t>LKS</a:t>
            </a:r>
            <a:r>
              <a:rPr lang="zh-TW" altLang="en-US" sz="2000" dirty="0">
                <a:latin typeface="微軟正黑體" panose="020B0604030504040204" pitchFamily="34" charset="-120"/>
                <a:ea typeface="微軟正黑體" panose="020B0604030504040204" pitchFamily="34" charset="-120"/>
              </a:rPr>
              <a:t>對認知工作量有影響。這些認知工作負荷模型僅考慮了</a:t>
            </a:r>
            <a:r>
              <a:rPr lang="zh-TW" altLang="en-US" sz="2000" dirty="0" smtClean="0">
                <a:latin typeface="微軟正黑體" panose="020B0604030504040204" pitchFamily="34" charset="-120"/>
                <a:ea typeface="微軟正黑體" panose="020B0604030504040204" pitchFamily="34" charset="-120"/>
              </a:rPr>
              <a:t>對劇本</a:t>
            </a:r>
            <a:r>
              <a:rPr lang="en-US" altLang="zh-TW" sz="2000" dirty="0" smtClean="0">
                <a:latin typeface="微軟正黑體" panose="020B0604030504040204" pitchFamily="34" charset="-120"/>
                <a:ea typeface="微軟正黑體" panose="020B0604030504040204" pitchFamily="34" charset="-120"/>
              </a:rPr>
              <a:t> </a:t>
            </a:r>
            <a:r>
              <a:rPr lang="en-US" altLang="zh-TW" sz="2000" dirty="0">
                <a:latin typeface="微軟正黑體" panose="020B0604030504040204" pitchFamily="34" charset="-120"/>
                <a:ea typeface="微軟正黑體" panose="020B0604030504040204" pitchFamily="34" charset="-120"/>
              </a:rPr>
              <a:t>7</a:t>
            </a:r>
            <a:r>
              <a:rPr lang="zh-TW" altLang="en-US" sz="2000" dirty="0">
                <a:latin typeface="微軟正黑體" panose="020B0604030504040204" pitchFamily="34" charset="-120"/>
                <a:ea typeface="微軟正黑體" panose="020B0604030504040204" pitchFamily="34" charset="-120"/>
              </a:rPr>
              <a:t>的遺留效應，而沒有包括劇本</a:t>
            </a:r>
            <a:r>
              <a:rPr lang="en-US" altLang="zh-TW" sz="2000" dirty="0" smtClean="0">
                <a:latin typeface="微軟正黑體" panose="020B0604030504040204" pitchFamily="34" charset="-120"/>
                <a:ea typeface="微軟正黑體" panose="020B0604030504040204" pitchFamily="34" charset="-120"/>
              </a:rPr>
              <a:t>8</a:t>
            </a:r>
            <a:r>
              <a:rPr lang="zh-TW" altLang="en-US" sz="2000" dirty="0">
                <a:latin typeface="微軟正黑體" panose="020B0604030504040204" pitchFamily="34" charset="-120"/>
                <a:ea typeface="微軟正黑體" panose="020B0604030504040204" pitchFamily="34" charset="-120"/>
              </a:rPr>
              <a:t>。劇本</a:t>
            </a:r>
            <a:r>
              <a:rPr lang="en-US" altLang="zh-TW" sz="2000" dirty="0" smtClean="0">
                <a:latin typeface="微軟正黑體" panose="020B0604030504040204" pitchFamily="34" charset="-120"/>
                <a:ea typeface="微軟正黑體" panose="020B0604030504040204" pitchFamily="34" charset="-120"/>
              </a:rPr>
              <a:t>8</a:t>
            </a:r>
            <a:r>
              <a:rPr lang="zh-TW" altLang="en-US" sz="2000" dirty="0">
                <a:latin typeface="微軟正黑體" panose="020B0604030504040204" pitchFamily="34" charset="-120"/>
                <a:ea typeface="微軟正黑體" panose="020B0604030504040204" pitchFamily="34" charset="-120"/>
              </a:rPr>
              <a:t>（</a:t>
            </a:r>
            <a:r>
              <a:rPr lang="en-US" altLang="zh-TW" sz="2000" dirty="0">
                <a:latin typeface="微軟正黑體" panose="020B0604030504040204" pitchFamily="34" charset="-120"/>
                <a:ea typeface="微軟正黑體" panose="020B0604030504040204" pitchFamily="34" charset="-120"/>
              </a:rPr>
              <a:t>ISO</a:t>
            </a:r>
            <a:r>
              <a:rPr lang="zh-TW" altLang="en-US" sz="2000" dirty="0">
                <a:latin typeface="微軟正黑體" panose="020B0604030504040204" pitchFamily="34" charset="-120"/>
                <a:ea typeface="微軟正黑體" panose="020B0604030504040204" pitchFamily="34" charset="-120"/>
              </a:rPr>
              <a:t>，</a:t>
            </a:r>
            <a:r>
              <a:rPr lang="en-US" altLang="zh-TW" sz="2000" dirty="0">
                <a:latin typeface="微軟正黑體" panose="020B0604030504040204" pitchFamily="34" charset="-120"/>
                <a:ea typeface="微軟正黑體" panose="020B0604030504040204" pitchFamily="34" charset="-120"/>
              </a:rPr>
              <a:t>2016</a:t>
            </a:r>
            <a:r>
              <a:rPr lang="zh-TW" altLang="en-US" sz="2000" dirty="0">
                <a:latin typeface="微軟正黑體" panose="020B0604030504040204" pitchFamily="34" charset="-120"/>
                <a:ea typeface="微軟正黑體" panose="020B0604030504040204" pitchFamily="34" charset="-120"/>
              </a:rPr>
              <a:t>）中沒有次要任務</a:t>
            </a:r>
            <a:r>
              <a:rPr lang="zh-TW" altLang="en-US" sz="2000" dirty="0" smtClean="0">
                <a:latin typeface="微軟正黑體" panose="020B0604030504040204" pitchFamily="34" charset="-120"/>
                <a:ea typeface="微軟正黑體" panose="020B0604030504040204" pitchFamily="34" charset="-120"/>
              </a:rPr>
              <a:t>。</a:t>
            </a:r>
            <a:endParaRPr lang="en-US" altLang="zh-TW" sz="2000" dirty="0" smtClean="0">
              <a:latin typeface="微軟正黑體" panose="020B0604030504040204" pitchFamily="34" charset="-120"/>
              <a:ea typeface="微軟正黑體" panose="020B0604030504040204" pitchFamily="34" charset="-120"/>
            </a:endParaRPr>
          </a:p>
          <a:p>
            <a:pPr marL="342900" indent="-342900">
              <a:lnSpc>
                <a:spcPct val="150000"/>
              </a:lnSpc>
              <a:buFont typeface="Arial" panose="020B0604020202020204" pitchFamily="34" charset="0"/>
              <a:buChar char="•"/>
            </a:pPr>
            <a:endParaRPr lang="en-US" altLang="zh-TW" sz="2000" dirty="0">
              <a:latin typeface="微軟正黑體" panose="020B0604030504040204" pitchFamily="34" charset="-120"/>
              <a:ea typeface="微軟正黑體" panose="020B0604030504040204" pitchFamily="34" charset="-120"/>
            </a:endParaRPr>
          </a:p>
        </p:txBody>
      </p:sp>
      <p:sp>
        <p:nvSpPr>
          <p:cNvPr id="10" name="직사각형 12"/>
          <p:cNvSpPr/>
          <p:nvPr/>
        </p:nvSpPr>
        <p:spPr>
          <a:xfrm>
            <a:off x="254501" y="90687"/>
            <a:ext cx="6454395" cy="578492"/>
          </a:xfrm>
          <a:prstGeom prst="rect">
            <a:avLst/>
          </a:prstGeom>
        </p:spPr>
        <p:txBody>
          <a:bodyPr wrap="square">
            <a:spAutoFit/>
          </a:bodyPr>
          <a:lstStyle/>
          <a:p>
            <a:pPr latinLnBrk="0">
              <a:lnSpc>
                <a:spcPct val="150000"/>
              </a:lnSpc>
              <a:defRPr/>
            </a:pPr>
            <a:r>
              <a:rPr lang="zh-TW" altLang="en-US" sz="2400" i="1" kern="0" dirty="0">
                <a:solidFill>
                  <a:prstClr val="black">
                    <a:lumMod val="85000"/>
                    <a:lumOff val="15000"/>
                  </a:prstClr>
                </a:solidFill>
                <a:latin typeface="微軟正黑體" panose="020B0604030504040204" pitchFamily="34" charset="-120"/>
                <a:ea typeface="微軟正黑體" panose="020B0604030504040204" pitchFamily="34" charset="-120"/>
              </a:rPr>
              <a:t>討論</a:t>
            </a:r>
            <a:endParaRPr lang="en-US" altLang="ko-KR" sz="2400" i="1" kern="0" dirty="0">
              <a:solidFill>
                <a:prstClr val="black">
                  <a:lumMod val="85000"/>
                  <a:lumOff val="15000"/>
                </a:prstClr>
              </a:solidFill>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429396781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액자 2"/>
          <p:cNvSpPr/>
          <p:nvPr/>
        </p:nvSpPr>
        <p:spPr>
          <a:xfrm>
            <a:off x="1" y="0"/>
            <a:ext cx="12191999" cy="6858000"/>
          </a:xfrm>
          <a:prstGeom prst="frame">
            <a:avLst>
              <a:gd name="adj1" fmla="val 1389"/>
            </a:avLst>
          </a:prstGeom>
          <a:solidFill>
            <a:schemeClr val="tx1">
              <a:lumMod val="85000"/>
              <a:lumOff val="15000"/>
            </a:schemeClr>
          </a:solidFill>
          <a:ln w="133350">
            <a:noFill/>
          </a:ln>
        </p:spPr>
        <p:style>
          <a:lnRef idx="2">
            <a:schemeClr val="accent1">
              <a:shade val="50000"/>
            </a:schemeClr>
          </a:lnRef>
          <a:fillRef idx="1">
            <a:schemeClr val="accent1"/>
          </a:fillRef>
          <a:effectRef idx="0">
            <a:schemeClr val="accent1"/>
          </a:effectRef>
          <a:fontRef idx="minor">
            <a:schemeClr val="lt1"/>
          </a:fontRef>
        </p:style>
        <p:txBody>
          <a:bodyPr tIns="1044000" rtlCol="0" anchor="t"/>
          <a:lstStyle/>
          <a:p>
            <a:pPr algn="ctr" latinLnBrk="0">
              <a:lnSpc>
                <a:spcPct val="150000"/>
              </a:lnSpc>
              <a:defRPr/>
            </a:pPr>
            <a:endParaRPr lang="en-US" altLang="ko-KR" sz="1200" kern="0" dirty="0">
              <a:solidFill>
                <a:prstClr val="black">
                  <a:lumMod val="85000"/>
                  <a:lumOff val="15000"/>
                </a:prstClr>
              </a:solidFill>
            </a:endParaRPr>
          </a:p>
        </p:txBody>
      </p:sp>
      <p:sp>
        <p:nvSpPr>
          <p:cNvPr id="8" name="矩形 7"/>
          <p:cNvSpPr/>
          <p:nvPr/>
        </p:nvSpPr>
        <p:spPr>
          <a:xfrm>
            <a:off x="487242" y="749031"/>
            <a:ext cx="10866558" cy="4708981"/>
          </a:xfrm>
          <a:prstGeom prst="rect">
            <a:avLst/>
          </a:prstGeom>
        </p:spPr>
        <p:txBody>
          <a:bodyPr wrap="square">
            <a:spAutoFit/>
          </a:bodyPr>
          <a:lstStyle/>
          <a:p>
            <a:pPr marL="342900" indent="-342900">
              <a:lnSpc>
                <a:spcPct val="150000"/>
              </a:lnSpc>
              <a:buFont typeface="Arial" panose="020B0604020202020204" pitchFamily="34" charset="0"/>
              <a:buChar char="•"/>
            </a:pPr>
            <a:r>
              <a:rPr lang="zh-TW" altLang="en-US" sz="2000" dirty="0">
                <a:latin typeface="微軟正黑體" panose="020B0604030504040204" pitchFamily="34" charset="-120"/>
                <a:ea typeface="微軟正黑體" panose="020B0604030504040204" pitchFamily="34" charset="-120"/>
              </a:rPr>
              <a:t>模型中還考慮了</a:t>
            </a:r>
            <a:r>
              <a:rPr lang="zh-TW" altLang="en-US" sz="2000" dirty="0" smtClean="0">
                <a:latin typeface="微軟正黑體" panose="020B0604030504040204" pitchFamily="34" charset="-120"/>
                <a:ea typeface="微軟正黑體" panose="020B0604030504040204" pitchFamily="34" charset="-120"/>
              </a:rPr>
              <a:t>參與者背景訊息，</a:t>
            </a:r>
            <a:r>
              <a:rPr lang="zh-TW" altLang="en-US" sz="2000" dirty="0">
                <a:latin typeface="微軟正黑體" panose="020B0604030504040204" pitchFamily="34" charset="-120"/>
                <a:ea typeface="微軟正黑體" panose="020B0604030504040204" pitchFamily="34" charset="-120"/>
              </a:rPr>
              <a:t>以評估駕車人群之間的差異。對年齡和性別</a:t>
            </a:r>
            <a:r>
              <a:rPr lang="zh-TW" altLang="en-US" sz="2000" dirty="0" smtClean="0">
                <a:latin typeface="微軟正黑體" panose="020B0604030504040204" pitchFamily="34" charset="-120"/>
                <a:ea typeface="微軟正黑體" panose="020B0604030504040204" pitchFamily="34" charset="-120"/>
              </a:rPr>
              <a:t>的橫向</a:t>
            </a:r>
            <a:r>
              <a:rPr lang="zh-TW" altLang="en-US" sz="2000" dirty="0">
                <a:latin typeface="微軟正黑體" panose="020B0604030504040204" pitchFamily="34" charset="-120"/>
                <a:ea typeface="微軟正黑體" panose="020B0604030504040204" pitchFamily="34" charset="-120"/>
              </a:rPr>
              <a:t>偏斜沒有顯著影響。但是，與女性相比，男性的平均</a:t>
            </a:r>
            <a:r>
              <a:rPr lang="en-US" altLang="zh-TW" sz="2000" dirty="0">
                <a:latin typeface="微軟正黑體" panose="020B0604030504040204" pitchFamily="34" charset="-120"/>
                <a:ea typeface="微軟正黑體" panose="020B0604030504040204" pitchFamily="34" charset="-120"/>
              </a:rPr>
              <a:t>TTC</a:t>
            </a:r>
            <a:r>
              <a:rPr lang="zh-TW" altLang="en-US" sz="2000" dirty="0">
                <a:latin typeface="微軟正黑體" panose="020B0604030504040204" pitchFamily="34" charset="-120"/>
                <a:ea typeface="微軟正黑體" panose="020B0604030504040204" pitchFamily="34" charset="-120"/>
              </a:rPr>
              <a:t>明顯較低</a:t>
            </a:r>
            <a:r>
              <a:rPr lang="zh-TW" altLang="en-US" sz="2000" dirty="0" smtClean="0">
                <a:latin typeface="微軟正黑體" panose="020B0604030504040204" pitchFamily="34" charset="-120"/>
                <a:ea typeface="微軟正黑體" panose="020B0604030504040204" pitchFamily="34" charset="-120"/>
              </a:rPr>
              <a:t>。</a:t>
            </a:r>
            <a:endParaRPr lang="en-US" altLang="zh-TW" sz="2000" dirty="0" smtClean="0">
              <a:latin typeface="微軟正黑體" panose="020B0604030504040204" pitchFamily="34" charset="-120"/>
              <a:ea typeface="微軟正黑體" panose="020B0604030504040204" pitchFamily="34" charset="-120"/>
            </a:endParaRPr>
          </a:p>
          <a:p>
            <a:pPr marL="342900" indent="-342900">
              <a:lnSpc>
                <a:spcPct val="150000"/>
              </a:lnSpc>
              <a:buFont typeface="Arial" panose="020B0604020202020204" pitchFamily="34" charset="0"/>
              <a:buChar char="•"/>
            </a:pPr>
            <a:r>
              <a:rPr lang="zh-TW" altLang="en-US" sz="2000" dirty="0" smtClean="0">
                <a:latin typeface="微軟正黑體" panose="020B0604030504040204" pitchFamily="34" charset="-120"/>
                <a:ea typeface="微軟正黑體" panose="020B0604030504040204" pitchFamily="34" charset="-120"/>
              </a:rPr>
              <a:t>與</a:t>
            </a:r>
            <a:r>
              <a:rPr lang="zh-TW" altLang="en-US" sz="2000" dirty="0">
                <a:latin typeface="微軟正黑體" panose="020B0604030504040204" pitchFamily="34" charset="-120"/>
                <a:ea typeface="微軟正黑體" panose="020B0604030504040204" pitchFamily="34" charset="-120"/>
              </a:rPr>
              <a:t>年齡較小的駕駛員（</a:t>
            </a:r>
            <a:r>
              <a:rPr lang="en-US" altLang="zh-TW" sz="2000" dirty="0">
                <a:latin typeface="微軟正黑體" panose="020B0604030504040204" pitchFamily="34" charset="-120"/>
                <a:ea typeface="微軟正黑體" panose="020B0604030504040204" pitchFamily="34" charset="-120"/>
              </a:rPr>
              <a:t>25-34</a:t>
            </a:r>
            <a:r>
              <a:rPr lang="zh-TW" altLang="en-US" sz="2000" dirty="0">
                <a:latin typeface="微軟正黑體" panose="020B0604030504040204" pitchFamily="34" charset="-120"/>
                <a:ea typeface="微軟正黑體" panose="020B0604030504040204" pitchFamily="34" charset="-120"/>
              </a:rPr>
              <a:t>歲）相比，年齡較大的駕駛員（</a:t>
            </a:r>
            <a:r>
              <a:rPr lang="en-US" altLang="zh-TW" sz="2000" dirty="0">
                <a:latin typeface="微軟正黑體" panose="020B0604030504040204" pitchFamily="34" charset="-120"/>
                <a:ea typeface="微軟正黑體" panose="020B0604030504040204" pitchFamily="34" charset="-120"/>
              </a:rPr>
              <a:t>45-54</a:t>
            </a:r>
            <a:r>
              <a:rPr lang="zh-TW" altLang="en-US" sz="2000" dirty="0">
                <a:latin typeface="微軟正黑體" panose="020B0604030504040204" pitchFamily="34" charset="-120"/>
                <a:ea typeface="微軟正黑體" panose="020B0604030504040204" pitchFamily="34" charset="-120"/>
              </a:rPr>
              <a:t>歲）的平均</a:t>
            </a:r>
            <a:r>
              <a:rPr lang="en-US" altLang="zh-TW" sz="2000" dirty="0">
                <a:latin typeface="微軟正黑體" panose="020B0604030504040204" pitchFamily="34" charset="-120"/>
                <a:ea typeface="微軟正黑體" panose="020B0604030504040204" pitchFamily="34" charset="-120"/>
              </a:rPr>
              <a:t>TTC</a:t>
            </a:r>
            <a:r>
              <a:rPr lang="zh-TW" altLang="en-US" sz="2000" dirty="0">
                <a:latin typeface="微軟正黑體" panose="020B0604030504040204" pitchFamily="34" charset="-120"/>
                <a:ea typeface="微軟正黑體" panose="020B0604030504040204" pitchFamily="34" charset="-120"/>
              </a:rPr>
              <a:t>值更高，認知工作量的值（即</a:t>
            </a:r>
            <a:r>
              <a:rPr lang="en-US" altLang="zh-TW" sz="2000" dirty="0" smtClean="0">
                <a:latin typeface="微軟正黑體" panose="020B0604030504040204" pitchFamily="34" charset="-120"/>
                <a:ea typeface="微軟正黑體" panose="020B0604030504040204" pitchFamily="34" charset="-120"/>
              </a:rPr>
              <a:t>DRT</a:t>
            </a:r>
            <a:r>
              <a:rPr lang="zh-TW" altLang="en-US" sz="2000" dirty="0" smtClean="0">
                <a:latin typeface="微軟正黑體" panose="020B0604030504040204" pitchFamily="34" charset="-120"/>
                <a:ea typeface="微軟正黑體" panose="020B0604030504040204" pitchFamily="34" charset="-120"/>
              </a:rPr>
              <a:t>反應時間</a:t>
            </a:r>
            <a:r>
              <a:rPr lang="zh-TW" altLang="en-US" sz="2000" dirty="0">
                <a:latin typeface="微軟正黑體" panose="020B0604030504040204" pitchFamily="34" charset="-120"/>
                <a:ea typeface="微軟正黑體" panose="020B0604030504040204" pitchFamily="34" charset="-120"/>
              </a:rPr>
              <a:t>和未命中率）增加</a:t>
            </a:r>
            <a:r>
              <a:rPr lang="zh-TW" altLang="en-US" sz="2000" dirty="0" smtClean="0">
                <a:latin typeface="微軟正黑體" panose="020B0604030504040204" pitchFamily="34" charset="-120"/>
                <a:ea typeface="微軟正黑體" panose="020B0604030504040204" pitchFamily="34" charset="-120"/>
              </a:rPr>
              <a:t>。</a:t>
            </a:r>
            <a:endParaRPr lang="en-US" altLang="zh-TW" sz="2000" dirty="0" smtClean="0">
              <a:latin typeface="微軟正黑體" panose="020B0604030504040204" pitchFamily="34" charset="-120"/>
              <a:ea typeface="微軟正黑體" panose="020B0604030504040204" pitchFamily="34" charset="-120"/>
            </a:endParaRPr>
          </a:p>
          <a:p>
            <a:pPr marL="342900" indent="-342900">
              <a:lnSpc>
                <a:spcPct val="150000"/>
              </a:lnSpc>
              <a:buFont typeface="Arial" panose="020B0604020202020204" pitchFamily="34" charset="0"/>
              <a:buChar char="•"/>
            </a:pPr>
            <a:r>
              <a:rPr lang="en-US" altLang="zh-TW" sz="2000" dirty="0" err="1" smtClean="0">
                <a:latin typeface="微軟正黑體" panose="020B0604030504040204" pitchFamily="34" charset="-120"/>
                <a:ea typeface="微軟正黑體" panose="020B0604030504040204" pitchFamily="34" charset="-120"/>
              </a:rPr>
              <a:t>Korber</a:t>
            </a:r>
            <a:r>
              <a:rPr lang="en-US" altLang="zh-TW" sz="2000" dirty="0" smtClean="0">
                <a:latin typeface="微軟正黑體" panose="020B0604030504040204" pitchFamily="34" charset="-120"/>
                <a:ea typeface="微軟正黑體" panose="020B0604030504040204" pitchFamily="34" charset="-120"/>
              </a:rPr>
              <a:t>, Gold, </a:t>
            </a:r>
            <a:r>
              <a:rPr lang="en-US" altLang="zh-TW" sz="2000" dirty="0" err="1" smtClean="0">
                <a:latin typeface="微軟正黑體" panose="020B0604030504040204" pitchFamily="34" charset="-120"/>
                <a:ea typeface="微軟正黑體" panose="020B0604030504040204" pitchFamily="34" charset="-120"/>
              </a:rPr>
              <a:t>Lechner</a:t>
            </a:r>
            <a:r>
              <a:rPr lang="zh-TW" altLang="en-US" sz="2000" dirty="0">
                <a:latin typeface="微軟正黑體" panose="020B0604030504040204" pitchFamily="34" charset="-120"/>
                <a:ea typeface="微軟正黑體" panose="020B0604030504040204" pitchFamily="34" charset="-120"/>
              </a:rPr>
              <a:t> </a:t>
            </a:r>
            <a:r>
              <a:rPr lang="en-US" altLang="zh-TW" sz="2000" dirty="0" smtClean="0">
                <a:latin typeface="微軟正黑體" panose="020B0604030504040204" pitchFamily="34" charset="-120"/>
                <a:ea typeface="微軟正黑體" panose="020B0604030504040204" pitchFamily="34" charset="-120"/>
              </a:rPr>
              <a:t>and </a:t>
            </a:r>
            <a:r>
              <a:rPr lang="en-US" altLang="zh-TW" sz="2000" dirty="0" err="1" smtClean="0">
                <a:latin typeface="微軟正黑體" panose="020B0604030504040204" pitchFamily="34" charset="-120"/>
                <a:ea typeface="微軟正黑體" panose="020B0604030504040204" pitchFamily="34" charset="-120"/>
              </a:rPr>
              <a:t>Bengler</a:t>
            </a:r>
            <a:r>
              <a:rPr lang="zh-TW" altLang="en-US" sz="2000" dirty="0">
                <a:latin typeface="微軟正黑體" panose="020B0604030504040204" pitchFamily="34" charset="-120"/>
                <a:ea typeface="微軟正黑體" panose="020B0604030504040204" pitchFamily="34" charset="-120"/>
              </a:rPr>
              <a:t>（</a:t>
            </a:r>
            <a:r>
              <a:rPr lang="en-US" altLang="zh-TW" sz="2000" dirty="0">
                <a:latin typeface="微軟正黑體" panose="020B0604030504040204" pitchFamily="34" charset="-120"/>
                <a:ea typeface="微軟正黑體" panose="020B0604030504040204" pitchFamily="34" charset="-120"/>
              </a:rPr>
              <a:t>2016</a:t>
            </a:r>
            <a:r>
              <a:rPr lang="zh-TW" altLang="en-US" sz="2000" dirty="0">
                <a:latin typeface="微軟正黑體" panose="020B0604030504040204" pitchFamily="34" charset="-120"/>
                <a:ea typeface="微軟正黑體" panose="020B0604030504040204" pitchFamily="34" charset="-120"/>
              </a:rPr>
              <a:t>）同樣地發現，與年齡較大的組別（</a:t>
            </a:r>
            <a:r>
              <a:rPr lang="en-US" altLang="zh-TW" sz="2000" dirty="0">
                <a:latin typeface="微軟正黑體" panose="020B0604030504040204" pitchFamily="34" charset="-120"/>
                <a:ea typeface="微軟正黑體" panose="020B0604030504040204" pitchFamily="34" charset="-120"/>
              </a:rPr>
              <a:t>&gt; 59</a:t>
            </a:r>
            <a:r>
              <a:rPr lang="zh-TW" altLang="en-US" sz="2000" dirty="0">
                <a:latin typeface="微軟正黑體" panose="020B0604030504040204" pitchFamily="34" charset="-120"/>
                <a:ea typeface="微軟正黑體" panose="020B0604030504040204" pitchFamily="34" charset="-120"/>
              </a:rPr>
              <a:t>歲）相比，年齡較小的組別（</a:t>
            </a:r>
            <a:r>
              <a:rPr lang="en-US" altLang="zh-TW" sz="2000" dirty="0">
                <a:latin typeface="微軟正黑體" panose="020B0604030504040204" pitchFamily="34" charset="-120"/>
                <a:ea typeface="微軟正黑體" panose="020B0604030504040204" pitchFamily="34" charset="-120"/>
              </a:rPr>
              <a:t>&lt;29</a:t>
            </a:r>
            <a:r>
              <a:rPr lang="zh-TW" altLang="en-US" sz="2000" dirty="0">
                <a:latin typeface="微軟正黑體" panose="020B0604030504040204" pitchFamily="34" charset="-120"/>
                <a:ea typeface="微軟正黑體" panose="020B0604030504040204" pitchFamily="34" charset="-120"/>
              </a:rPr>
              <a:t>歲）的駕駛員能夠將</a:t>
            </a:r>
            <a:r>
              <a:rPr lang="en-US" altLang="zh-TW" sz="2000" dirty="0">
                <a:latin typeface="微軟正黑體" panose="020B0604030504040204" pitchFamily="34" charset="-120"/>
                <a:ea typeface="微軟正黑體" panose="020B0604030504040204" pitchFamily="34" charset="-120"/>
              </a:rPr>
              <a:t>TTC</a:t>
            </a:r>
            <a:r>
              <a:rPr lang="zh-TW" altLang="en-US" sz="2000" dirty="0">
                <a:latin typeface="微軟正黑體" panose="020B0604030504040204" pitchFamily="34" charset="-120"/>
                <a:ea typeface="微軟正黑體" panose="020B0604030504040204" pitchFamily="34" charset="-120"/>
              </a:rPr>
              <a:t>保持在</a:t>
            </a:r>
            <a:r>
              <a:rPr lang="en-US" altLang="zh-TW" sz="2000" dirty="0">
                <a:latin typeface="微軟正黑體" panose="020B0604030504040204" pitchFamily="34" charset="-120"/>
                <a:ea typeface="微軟正黑體" panose="020B0604030504040204" pitchFamily="34" charset="-120"/>
              </a:rPr>
              <a:t>1</a:t>
            </a:r>
            <a:r>
              <a:rPr lang="zh-TW" altLang="en-US" sz="2000" dirty="0">
                <a:latin typeface="微軟正黑體" panose="020B0604030504040204" pitchFamily="34" charset="-120"/>
                <a:ea typeface="微軟正黑體" panose="020B0604030504040204" pitchFamily="34" charset="-120"/>
              </a:rPr>
              <a:t>秒以下</a:t>
            </a:r>
            <a:r>
              <a:rPr lang="zh-TW" altLang="en-US" sz="2000" dirty="0" smtClean="0">
                <a:latin typeface="微軟正黑體" panose="020B0604030504040204" pitchFamily="34" charset="-120"/>
                <a:ea typeface="微軟正黑體" panose="020B0604030504040204" pitchFamily="34" charset="-120"/>
              </a:rPr>
              <a:t>。</a:t>
            </a:r>
            <a:endParaRPr lang="en-US" altLang="zh-TW" sz="2000" dirty="0" smtClean="0">
              <a:latin typeface="微軟正黑體" panose="020B0604030504040204" pitchFamily="34" charset="-120"/>
              <a:ea typeface="微軟正黑體" panose="020B0604030504040204" pitchFamily="34" charset="-120"/>
            </a:endParaRPr>
          </a:p>
          <a:p>
            <a:pPr marL="342900" indent="-342900">
              <a:lnSpc>
                <a:spcPct val="150000"/>
              </a:lnSpc>
              <a:buFont typeface="Arial" panose="020B0604020202020204" pitchFamily="34" charset="0"/>
              <a:buChar char="•"/>
            </a:pPr>
            <a:r>
              <a:rPr lang="zh-TW" altLang="en-US" sz="2000" dirty="0">
                <a:latin typeface="微軟正黑體" panose="020B0604030504040204" pitchFamily="34" charset="-120"/>
                <a:ea typeface="微軟正黑體" panose="020B0604030504040204" pitchFamily="34" charset="-120"/>
              </a:rPr>
              <a:t>研究的局限性在於收集數據的時間範圍（在一周內駕駛三天）。可能存在與時間共享各種學習任務相關的學習曲線，這會影響性能。因此，一項長期研究可以提供更多關於暴露導致的習慣養成和信任的見解。歷時一個月甚至一年的研究也可能顯示出對</a:t>
            </a:r>
            <a:r>
              <a:rPr lang="en-US" altLang="zh-TW" sz="2000" dirty="0">
                <a:latin typeface="微軟正黑體" panose="020B0604030504040204" pitchFamily="34" charset="-120"/>
                <a:ea typeface="微軟正黑體" panose="020B0604030504040204" pitchFamily="34" charset="-120"/>
              </a:rPr>
              <a:t>SDLP</a:t>
            </a:r>
            <a:r>
              <a:rPr lang="zh-TW" altLang="en-US" sz="2000" dirty="0">
                <a:latin typeface="微軟正黑體" panose="020B0604030504040204" pitchFamily="34" charset="-120"/>
                <a:ea typeface="微軟正黑體" panose="020B0604030504040204" pitchFamily="34" charset="-120"/>
              </a:rPr>
              <a:t>和認知工作量的更大影響。</a:t>
            </a:r>
            <a:endParaRPr lang="en-US" altLang="zh-TW" sz="2000" dirty="0">
              <a:latin typeface="微軟正黑體" panose="020B0604030504040204" pitchFamily="34" charset="-120"/>
              <a:ea typeface="微軟正黑體" panose="020B0604030504040204" pitchFamily="34" charset="-120"/>
            </a:endParaRPr>
          </a:p>
        </p:txBody>
      </p:sp>
      <p:sp>
        <p:nvSpPr>
          <p:cNvPr id="10" name="직사각형 12"/>
          <p:cNvSpPr/>
          <p:nvPr/>
        </p:nvSpPr>
        <p:spPr>
          <a:xfrm>
            <a:off x="254501" y="90687"/>
            <a:ext cx="6454395" cy="578492"/>
          </a:xfrm>
          <a:prstGeom prst="rect">
            <a:avLst/>
          </a:prstGeom>
        </p:spPr>
        <p:txBody>
          <a:bodyPr wrap="square">
            <a:spAutoFit/>
          </a:bodyPr>
          <a:lstStyle/>
          <a:p>
            <a:pPr latinLnBrk="0">
              <a:lnSpc>
                <a:spcPct val="150000"/>
              </a:lnSpc>
              <a:defRPr/>
            </a:pPr>
            <a:r>
              <a:rPr lang="zh-TW" altLang="en-US" sz="2400" i="1" kern="0" dirty="0">
                <a:solidFill>
                  <a:prstClr val="black">
                    <a:lumMod val="85000"/>
                    <a:lumOff val="15000"/>
                  </a:prstClr>
                </a:solidFill>
                <a:latin typeface="微軟正黑體" panose="020B0604030504040204" pitchFamily="34" charset="-120"/>
                <a:ea typeface="微軟正黑體" panose="020B0604030504040204" pitchFamily="34" charset="-120"/>
              </a:rPr>
              <a:t>討論</a:t>
            </a:r>
            <a:endParaRPr lang="en-US" altLang="ko-KR" sz="2400" i="1" kern="0" dirty="0">
              <a:solidFill>
                <a:prstClr val="black">
                  <a:lumMod val="85000"/>
                  <a:lumOff val="15000"/>
                </a:prstClr>
              </a:solidFill>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135862480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 name="任意多边形 43"/>
          <p:cNvSpPr/>
          <p:nvPr/>
        </p:nvSpPr>
        <p:spPr>
          <a:xfrm>
            <a:off x="0" y="2078038"/>
            <a:ext cx="12192000" cy="2628900"/>
          </a:xfrm>
          <a:custGeom>
            <a:avLst/>
            <a:gdLst>
              <a:gd name="connsiteX0" fmla="*/ 11524343 w 12192000"/>
              <a:gd name="connsiteY0" fmla="*/ 678471 h 2630466"/>
              <a:gd name="connsiteX1" fmla="*/ 12192000 w 12192000"/>
              <a:gd name="connsiteY1" fmla="*/ 678471 h 2630466"/>
              <a:gd name="connsiteX2" fmla="*/ 12192000 w 12192000"/>
              <a:gd name="connsiteY2" fmla="*/ 2630466 h 2630466"/>
              <a:gd name="connsiteX3" fmla="*/ 11524343 w 12192000"/>
              <a:gd name="connsiteY3" fmla="*/ 2630466 h 2630466"/>
              <a:gd name="connsiteX4" fmla="*/ 1088571 w 12192000"/>
              <a:gd name="connsiteY4" fmla="*/ 0 h 2630466"/>
              <a:gd name="connsiteX5" fmla="*/ 6096000 w 12192000"/>
              <a:gd name="connsiteY5" fmla="*/ 0 h 2630466"/>
              <a:gd name="connsiteX6" fmla="*/ 6096000 w 12192000"/>
              <a:gd name="connsiteY6" fmla="*/ 678471 h 2630466"/>
              <a:gd name="connsiteX7" fmla="*/ 11190515 w 12192000"/>
              <a:gd name="connsiteY7" fmla="*/ 678471 h 2630466"/>
              <a:gd name="connsiteX8" fmla="*/ 11190515 w 12192000"/>
              <a:gd name="connsiteY8" fmla="*/ 2630466 h 2630466"/>
              <a:gd name="connsiteX9" fmla="*/ 7590773 w 12192000"/>
              <a:gd name="connsiteY9" fmla="*/ 2630466 h 2630466"/>
              <a:gd name="connsiteX10" fmla="*/ 7590773 w 12192000"/>
              <a:gd name="connsiteY10" fmla="*/ 1931075 h 2630466"/>
              <a:gd name="connsiteX11" fmla="*/ 1088571 w 12192000"/>
              <a:gd name="connsiteY11" fmla="*/ 1931075 h 2630466"/>
              <a:gd name="connsiteX12" fmla="*/ 0 w 12192000"/>
              <a:gd name="connsiteY12" fmla="*/ 0 h 2630466"/>
              <a:gd name="connsiteX13" fmla="*/ 754743 w 12192000"/>
              <a:gd name="connsiteY13" fmla="*/ 0 h 2630466"/>
              <a:gd name="connsiteX14" fmla="*/ 754743 w 12192000"/>
              <a:gd name="connsiteY14" fmla="*/ 1931075 h 2630466"/>
              <a:gd name="connsiteX15" fmla="*/ 0 w 12192000"/>
              <a:gd name="connsiteY15" fmla="*/ 1931075 h 26304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2192000" h="2630466">
                <a:moveTo>
                  <a:pt x="11524343" y="678471"/>
                </a:moveTo>
                <a:lnTo>
                  <a:pt x="12192000" y="678471"/>
                </a:lnTo>
                <a:lnTo>
                  <a:pt x="12192000" y="2630466"/>
                </a:lnTo>
                <a:lnTo>
                  <a:pt x="11524343" y="2630466"/>
                </a:lnTo>
                <a:close/>
                <a:moveTo>
                  <a:pt x="1088571" y="0"/>
                </a:moveTo>
                <a:lnTo>
                  <a:pt x="6096000" y="0"/>
                </a:lnTo>
                <a:lnTo>
                  <a:pt x="6096000" y="678471"/>
                </a:lnTo>
                <a:lnTo>
                  <a:pt x="11190515" y="678471"/>
                </a:lnTo>
                <a:lnTo>
                  <a:pt x="11190515" y="2630466"/>
                </a:lnTo>
                <a:lnTo>
                  <a:pt x="7590773" y="2630466"/>
                </a:lnTo>
                <a:lnTo>
                  <a:pt x="7590773" y="1931075"/>
                </a:lnTo>
                <a:lnTo>
                  <a:pt x="1088571" y="1931075"/>
                </a:lnTo>
                <a:close/>
                <a:moveTo>
                  <a:pt x="0" y="0"/>
                </a:moveTo>
                <a:lnTo>
                  <a:pt x="754743" y="0"/>
                </a:lnTo>
                <a:lnTo>
                  <a:pt x="754743" y="1931075"/>
                </a:lnTo>
                <a:lnTo>
                  <a:pt x="0" y="1931075"/>
                </a:lnTo>
                <a:close/>
              </a:path>
            </a:pathLst>
          </a:custGeom>
          <a:solidFill>
            <a:srgbClr val="3DA59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a:p>
        </p:txBody>
      </p:sp>
      <p:grpSp>
        <p:nvGrpSpPr>
          <p:cNvPr id="5123" name="组合 38"/>
          <p:cNvGrpSpPr>
            <a:grpSpLocks/>
          </p:cNvGrpSpPr>
          <p:nvPr/>
        </p:nvGrpSpPr>
        <p:grpSpPr bwMode="auto">
          <a:xfrm>
            <a:off x="2368550" y="2416175"/>
            <a:ext cx="1335088" cy="1327150"/>
            <a:chOff x="868363" y="2749550"/>
            <a:chExt cx="1182688" cy="1174750"/>
          </a:xfrm>
        </p:grpSpPr>
        <p:sp>
          <p:nvSpPr>
            <p:cNvPr id="5125" name="Freeform 25"/>
            <p:cNvSpPr>
              <a:spLocks/>
            </p:cNvSpPr>
            <p:nvPr/>
          </p:nvSpPr>
          <p:spPr bwMode="auto">
            <a:xfrm>
              <a:off x="876300" y="2749550"/>
              <a:ext cx="1174750" cy="938212"/>
            </a:xfrm>
            <a:custGeom>
              <a:avLst/>
              <a:gdLst>
                <a:gd name="T0" fmla="*/ 0 w 740"/>
                <a:gd name="T1" fmla="*/ 456147244 h 591"/>
                <a:gd name="T2" fmla="*/ 1406247188 w 740"/>
                <a:gd name="T3" fmla="*/ 1489410756 h 591"/>
                <a:gd name="T4" fmla="*/ 1864915625 w 740"/>
                <a:gd name="T5" fmla="*/ 0 h 591"/>
                <a:gd name="T6" fmla="*/ 0 w 740"/>
                <a:gd name="T7" fmla="*/ 456147244 h 591"/>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740" h="591">
                  <a:moveTo>
                    <a:pt x="0" y="181"/>
                  </a:moveTo>
                  <a:lnTo>
                    <a:pt x="558" y="591"/>
                  </a:lnTo>
                  <a:lnTo>
                    <a:pt x="740" y="0"/>
                  </a:lnTo>
                  <a:lnTo>
                    <a:pt x="0" y="181"/>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p>
          </p:txBody>
        </p:sp>
        <p:sp>
          <p:nvSpPr>
            <p:cNvPr id="5126" name="Freeform 26"/>
            <p:cNvSpPr>
              <a:spLocks/>
            </p:cNvSpPr>
            <p:nvPr/>
          </p:nvSpPr>
          <p:spPr bwMode="auto">
            <a:xfrm>
              <a:off x="1216025" y="2749550"/>
              <a:ext cx="835025" cy="782637"/>
            </a:xfrm>
            <a:custGeom>
              <a:avLst/>
              <a:gdLst>
                <a:gd name="T0" fmla="*/ 12601575 w 526"/>
                <a:gd name="T1" fmla="*/ 1242435444 h 493"/>
                <a:gd name="T2" fmla="*/ 0 w 526"/>
                <a:gd name="T3" fmla="*/ 839210701 h 493"/>
                <a:gd name="T4" fmla="*/ 1325602188 w 526"/>
                <a:gd name="T5" fmla="*/ 0 h 493"/>
                <a:gd name="T6" fmla="*/ 304939700 w 526"/>
                <a:gd name="T7" fmla="*/ 1083666495 h 493"/>
                <a:gd name="T8" fmla="*/ 12601575 w 526"/>
                <a:gd name="T9" fmla="*/ 1242435444 h 49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26" h="493">
                  <a:moveTo>
                    <a:pt x="5" y="493"/>
                  </a:moveTo>
                  <a:lnTo>
                    <a:pt x="0" y="333"/>
                  </a:lnTo>
                  <a:lnTo>
                    <a:pt x="526" y="0"/>
                  </a:lnTo>
                  <a:lnTo>
                    <a:pt x="121" y="430"/>
                  </a:lnTo>
                  <a:lnTo>
                    <a:pt x="5" y="493"/>
                  </a:lnTo>
                  <a:close/>
                </a:path>
              </a:pathLst>
            </a:custGeom>
            <a:solidFill>
              <a:srgbClr val="1AAEB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p>
          </p:txBody>
        </p:sp>
        <p:sp>
          <p:nvSpPr>
            <p:cNvPr id="5127" name="Freeform 27"/>
            <p:cNvSpPr>
              <a:spLocks/>
            </p:cNvSpPr>
            <p:nvPr/>
          </p:nvSpPr>
          <p:spPr bwMode="auto">
            <a:xfrm>
              <a:off x="1216025" y="2749550"/>
              <a:ext cx="835025" cy="682625"/>
            </a:xfrm>
            <a:custGeom>
              <a:avLst/>
              <a:gdLst>
                <a:gd name="T0" fmla="*/ 1058465625 w 526"/>
                <a:gd name="T1" fmla="*/ 219254388 h 430"/>
                <a:gd name="T2" fmla="*/ 0 w 526"/>
                <a:gd name="T3" fmla="*/ 839212825 h 430"/>
                <a:gd name="T4" fmla="*/ 1325602188 w 526"/>
                <a:gd name="T5" fmla="*/ 0 h 430"/>
                <a:gd name="T6" fmla="*/ 304939700 w 526"/>
                <a:gd name="T7" fmla="*/ 1083667188 h 430"/>
                <a:gd name="T8" fmla="*/ 1058465625 w 526"/>
                <a:gd name="T9" fmla="*/ 219254388 h 43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26" h="430">
                  <a:moveTo>
                    <a:pt x="420" y="87"/>
                  </a:moveTo>
                  <a:lnTo>
                    <a:pt x="0" y="333"/>
                  </a:lnTo>
                  <a:lnTo>
                    <a:pt x="526" y="0"/>
                  </a:lnTo>
                  <a:lnTo>
                    <a:pt x="121" y="430"/>
                  </a:lnTo>
                  <a:lnTo>
                    <a:pt x="420" y="87"/>
                  </a:lnTo>
                  <a:close/>
                </a:path>
              </a:pathLst>
            </a:custGeom>
            <a:solidFill>
              <a:srgbClr val="25C4C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p>
          </p:txBody>
        </p:sp>
        <p:sp>
          <p:nvSpPr>
            <p:cNvPr id="5128" name="Freeform 28"/>
            <p:cNvSpPr>
              <a:spLocks/>
            </p:cNvSpPr>
            <p:nvPr/>
          </p:nvSpPr>
          <p:spPr bwMode="auto">
            <a:xfrm>
              <a:off x="1223963" y="2749550"/>
              <a:ext cx="827088" cy="782637"/>
            </a:xfrm>
            <a:custGeom>
              <a:avLst/>
              <a:gdLst>
                <a:gd name="T0" fmla="*/ 0 w 521"/>
                <a:gd name="T1" fmla="*/ 1242435444 h 493"/>
                <a:gd name="T2" fmla="*/ 1313002994 w 521"/>
                <a:gd name="T3" fmla="*/ 0 h 493"/>
                <a:gd name="T4" fmla="*/ 292338302 w 521"/>
                <a:gd name="T5" fmla="*/ 1083666495 h 493"/>
                <a:gd name="T6" fmla="*/ 0 w 521"/>
                <a:gd name="T7" fmla="*/ 1242435444 h 493"/>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521" h="493">
                  <a:moveTo>
                    <a:pt x="0" y="493"/>
                  </a:moveTo>
                  <a:lnTo>
                    <a:pt x="521" y="0"/>
                  </a:lnTo>
                  <a:lnTo>
                    <a:pt x="116" y="430"/>
                  </a:lnTo>
                  <a:lnTo>
                    <a:pt x="0" y="493"/>
                  </a:lnTo>
                  <a:close/>
                </a:path>
              </a:pathLst>
            </a:custGeom>
            <a:solidFill>
              <a:srgbClr val="1099A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p>
          </p:txBody>
        </p:sp>
        <p:sp>
          <p:nvSpPr>
            <p:cNvPr id="5129" name="Freeform 29"/>
            <p:cNvSpPr>
              <a:spLocks/>
            </p:cNvSpPr>
            <p:nvPr/>
          </p:nvSpPr>
          <p:spPr bwMode="auto">
            <a:xfrm>
              <a:off x="890588" y="3376613"/>
              <a:ext cx="303213" cy="352425"/>
            </a:xfrm>
            <a:custGeom>
              <a:avLst/>
              <a:gdLst>
                <a:gd name="T0" fmla="*/ 292338607 w 191"/>
                <a:gd name="T1" fmla="*/ 100806250 h 222"/>
                <a:gd name="T2" fmla="*/ 481351431 w 191"/>
                <a:gd name="T3" fmla="*/ 0 h 222"/>
                <a:gd name="T4" fmla="*/ 410786940 w 191"/>
                <a:gd name="T5" fmla="*/ 199093138 h 222"/>
                <a:gd name="T6" fmla="*/ 0 w 191"/>
                <a:gd name="T7" fmla="*/ 559474688 h 222"/>
                <a:gd name="T8" fmla="*/ 292338607 w 191"/>
                <a:gd name="T9" fmla="*/ 100806250 h 22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91" h="222">
                  <a:moveTo>
                    <a:pt x="116" y="40"/>
                  </a:moveTo>
                  <a:lnTo>
                    <a:pt x="191" y="0"/>
                  </a:lnTo>
                  <a:lnTo>
                    <a:pt x="163" y="79"/>
                  </a:lnTo>
                  <a:lnTo>
                    <a:pt x="0" y="222"/>
                  </a:lnTo>
                  <a:lnTo>
                    <a:pt x="116" y="40"/>
                  </a:lnTo>
                  <a:close/>
                </a:path>
              </a:pathLst>
            </a:custGeom>
            <a:solidFill>
              <a:srgbClr val="DDAE3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p>
          </p:txBody>
        </p:sp>
        <p:sp>
          <p:nvSpPr>
            <p:cNvPr id="5130" name="Freeform 30"/>
            <p:cNvSpPr>
              <a:spLocks/>
            </p:cNvSpPr>
            <p:nvPr/>
          </p:nvSpPr>
          <p:spPr bwMode="auto">
            <a:xfrm>
              <a:off x="1065213" y="3525838"/>
              <a:ext cx="303213" cy="354012"/>
            </a:xfrm>
            <a:custGeom>
              <a:avLst/>
              <a:gdLst>
                <a:gd name="T0" fmla="*/ 294859561 w 191"/>
                <a:gd name="T1" fmla="*/ 100806108 h 223"/>
                <a:gd name="T2" fmla="*/ 481351431 w 191"/>
                <a:gd name="T3" fmla="*/ 0 h 223"/>
                <a:gd name="T4" fmla="*/ 410786940 w 191"/>
                <a:gd name="T5" fmla="*/ 201612215 h 223"/>
                <a:gd name="T6" fmla="*/ 0 w 191"/>
                <a:gd name="T7" fmla="*/ 561993256 h 223"/>
                <a:gd name="T8" fmla="*/ 294859561 w 191"/>
                <a:gd name="T9" fmla="*/ 100806108 h 22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91" h="223">
                  <a:moveTo>
                    <a:pt x="117" y="40"/>
                  </a:moveTo>
                  <a:lnTo>
                    <a:pt x="191" y="0"/>
                  </a:lnTo>
                  <a:lnTo>
                    <a:pt x="163" y="80"/>
                  </a:lnTo>
                  <a:lnTo>
                    <a:pt x="0" y="223"/>
                  </a:lnTo>
                  <a:lnTo>
                    <a:pt x="117" y="40"/>
                  </a:lnTo>
                  <a:close/>
                </a:path>
              </a:pathLst>
            </a:custGeom>
            <a:solidFill>
              <a:srgbClr val="DDAE3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p>
          </p:txBody>
        </p:sp>
        <p:sp>
          <p:nvSpPr>
            <p:cNvPr id="5131" name="Freeform 31"/>
            <p:cNvSpPr>
              <a:spLocks/>
            </p:cNvSpPr>
            <p:nvPr/>
          </p:nvSpPr>
          <p:spPr bwMode="auto">
            <a:xfrm>
              <a:off x="868363" y="3570288"/>
              <a:ext cx="303213" cy="354012"/>
            </a:xfrm>
            <a:custGeom>
              <a:avLst/>
              <a:gdLst>
                <a:gd name="T0" fmla="*/ 294859561 w 191"/>
                <a:gd name="T1" fmla="*/ 100806108 h 223"/>
                <a:gd name="T2" fmla="*/ 481351431 w 191"/>
                <a:gd name="T3" fmla="*/ 0 h 223"/>
                <a:gd name="T4" fmla="*/ 410786940 w 191"/>
                <a:gd name="T5" fmla="*/ 201612215 h 223"/>
                <a:gd name="T6" fmla="*/ 0 w 191"/>
                <a:gd name="T7" fmla="*/ 561993256 h 223"/>
                <a:gd name="T8" fmla="*/ 294859561 w 191"/>
                <a:gd name="T9" fmla="*/ 100806108 h 22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91" h="223">
                  <a:moveTo>
                    <a:pt x="117" y="40"/>
                  </a:moveTo>
                  <a:lnTo>
                    <a:pt x="191" y="0"/>
                  </a:lnTo>
                  <a:lnTo>
                    <a:pt x="163" y="80"/>
                  </a:lnTo>
                  <a:lnTo>
                    <a:pt x="0" y="223"/>
                  </a:lnTo>
                  <a:lnTo>
                    <a:pt x="117" y="4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p>
          </p:txBody>
        </p:sp>
      </p:grpSp>
      <p:sp>
        <p:nvSpPr>
          <p:cNvPr id="5124" name="文本框 39"/>
          <p:cNvSpPr txBox="1">
            <a:spLocks noChangeArrowheads="1"/>
          </p:cNvSpPr>
          <p:nvPr/>
        </p:nvSpPr>
        <p:spPr bwMode="auto">
          <a:xfrm>
            <a:off x="5009723" y="2958666"/>
            <a:ext cx="2441694" cy="7694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Calibri" pitchFamily="34" charset="0"/>
                <a:ea typeface="宋体" pitchFamily="2" charset="-122"/>
              </a:defRPr>
            </a:lvl1pPr>
            <a:lvl2pPr marL="742950" indent="-285750">
              <a:defRPr sz="2400">
                <a:solidFill>
                  <a:schemeClr val="tx1"/>
                </a:solidFill>
                <a:latin typeface="Calibri" pitchFamily="34" charset="0"/>
                <a:ea typeface="宋体" pitchFamily="2" charset="-122"/>
              </a:defRPr>
            </a:lvl2pPr>
            <a:lvl3pPr>
              <a:defRPr sz="2000">
                <a:solidFill>
                  <a:schemeClr val="tx1"/>
                </a:solidFill>
                <a:latin typeface="Calibri" pitchFamily="34" charset="0"/>
                <a:ea typeface="宋体" pitchFamily="2" charset="-122"/>
              </a:defRPr>
            </a:lvl3pPr>
            <a:lvl4pPr>
              <a:defRPr>
                <a:solidFill>
                  <a:schemeClr val="tx1"/>
                </a:solidFill>
                <a:latin typeface="Calibri" pitchFamily="34" charset="0"/>
                <a:ea typeface="宋体" pitchFamily="2" charset="-122"/>
              </a:defRPr>
            </a:lvl4pPr>
            <a:lvl5pPr>
              <a:defRPr>
                <a:solidFill>
                  <a:schemeClr val="tx1"/>
                </a:solidFill>
                <a:latin typeface="Calibri" pitchFamily="34" charset="0"/>
                <a:ea typeface="宋体" pitchFamily="2" charset="-122"/>
              </a:defRPr>
            </a:lvl5pPr>
            <a:lvl6pPr eaLnBrk="0" fontAlgn="base" hangingPunct="0">
              <a:spcAft>
                <a:spcPct val="0"/>
              </a:spcAft>
              <a:defRPr>
                <a:solidFill>
                  <a:schemeClr val="tx1"/>
                </a:solidFill>
                <a:latin typeface="Calibri" pitchFamily="34" charset="0"/>
                <a:ea typeface="宋体" pitchFamily="2" charset="-122"/>
              </a:defRPr>
            </a:lvl6pPr>
            <a:lvl7pPr eaLnBrk="0" fontAlgn="base" hangingPunct="0">
              <a:spcAft>
                <a:spcPct val="0"/>
              </a:spcAft>
              <a:defRPr>
                <a:solidFill>
                  <a:schemeClr val="tx1"/>
                </a:solidFill>
                <a:latin typeface="Calibri" pitchFamily="34" charset="0"/>
                <a:ea typeface="宋体" pitchFamily="2" charset="-122"/>
              </a:defRPr>
            </a:lvl7pPr>
            <a:lvl8pPr eaLnBrk="0" fontAlgn="base" hangingPunct="0">
              <a:spcAft>
                <a:spcPct val="0"/>
              </a:spcAft>
              <a:defRPr>
                <a:solidFill>
                  <a:schemeClr val="tx1"/>
                </a:solidFill>
                <a:latin typeface="Calibri" pitchFamily="34" charset="0"/>
                <a:ea typeface="宋体" pitchFamily="2" charset="-122"/>
              </a:defRPr>
            </a:lvl8pPr>
            <a:lvl9pPr eaLnBrk="0" fontAlgn="base" hangingPunct="0">
              <a:spcAft>
                <a:spcPct val="0"/>
              </a:spcAft>
              <a:defRPr>
                <a:solidFill>
                  <a:schemeClr val="tx1"/>
                </a:solidFill>
                <a:latin typeface="Calibri" pitchFamily="34" charset="0"/>
                <a:ea typeface="宋体" pitchFamily="2" charset="-122"/>
              </a:defRPr>
            </a:lvl9pPr>
          </a:lstStyle>
          <a:p>
            <a:pPr eaLnBrk="1" hangingPunct="1"/>
            <a:r>
              <a:rPr lang="zh-TW" altLang="en-US" sz="4400" b="1" dirty="0">
                <a:solidFill>
                  <a:schemeClr val="bg1"/>
                </a:solidFill>
                <a:latin typeface="微软雅黑" pitchFamily="34" charset="-122"/>
                <a:ea typeface="微软雅黑" pitchFamily="34" charset="-122"/>
              </a:rPr>
              <a:t>謝謝聆聽</a:t>
            </a:r>
            <a:endParaRPr lang="zh-CN" altLang="en-US" sz="4400" b="1" dirty="0">
              <a:solidFill>
                <a:schemeClr val="bg1"/>
              </a:solidFill>
              <a:latin typeface="微软雅黑" pitchFamily="34" charset="-122"/>
              <a:ea typeface="微软雅黑" pitchFamily="34" charset="-122"/>
            </a:endParaRPr>
          </a:p>
        </p:txBody>
      </p:sp>
    </p:spTree>
    <p:extLst>
      <p:ext uri="{BB962C8B-B14F-4D97-AF65-F5344CB8AC3E}">
        <p14:creationId xmlns:p14="http://schemas.microsoft.com/office/powerpoint/2010/main" val="151615841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액자 2"/>
          <p:cNvSpPr/>
          <p:nvPr/>
        </p:nvSpPr>
        <p:spPr>
          <a:xfrm>
            <a:off x="1" y="0"/>
            <a:ext cx="12191999" cy="6858000"/>
          </a:xfrm>
          <a:prstGeom prst="frame">
            <a:avLst>
              <a:gd name="adj1" fmla="val 1389"/>
            </a:avLst>
          </a:prstGeom>
          <a:solidFill>
            <a:schemeClr val="tx1">
              <a:lumMod val="85000"/>
              <a:lumOff val="15000"/>
            </a:schemeClr>
          </a:solidFill>
          <a:ln w="133350">
            <a:noFill/>
          </a:ln>
        </p:spPr>
        <p:style>
          <a:lnRef idx="2">
            <a:schemeClr val="accent1">
              <a:shade val="50000"/>
            </a:schemeClr>
          </a:lnRef>
          <a:fillRef idx="1">
            <a:schemeClr val="accent1"/>
          </a:fillRef>
          <a:effectRef idx="0">
            <a:schemeClr val="accent1"/>
          </a:effectRef>
          <a:fontRef idx="minor">
            <a:schemeClr val="lt1"/>
          </a:fontRef>
        </p:style>
        <p:txBody>
          <a:bodyPr tIns="1044000" rtlCol="0" anchor="t"/>
          <a:lstStyle/>
          <a:p>
            <a:pPr algn="ctr" latinLnBrk="0">
              <a:lnSpc>
                <a:spcPct val="150000"/>
              </a:lnSpc>
              <a:defRPr/>
            </a:pPr>
            <a:endParaRPr lang="en-US" altLang="ko-KR" sz="1200" kern="0" dirty="0">
              <a:solidFill>
                <a:prstClr val="black">
                  <a:lumMod val="85000"/>
                  <a:lumOff val="15000"/>
                </a:prstClr>
              </a:solidFill>
            </a:endParaRPr>
          </a:p>
        </p:txBody>
      </p:sp>
      <p:sp>
        <p:nvSpPr>
          <p:cNvPr id="13" name="직사각형 12"/>
          <p:cNvSpPr/>
          <p:nvPr/>
        </p:nvSpPr>
        <p:spPr>
          <a:xfrm>
            <a:off x="254501" y="90687"/>
            <a:ext cx="6454395" cy="578492"/>
          </a:xfrm>
          <a:prstGeom prst="rect">
            <a:avLst/>
          </a:prstGeom>
        </p:spPr>
        <p:txBody>
          <a:bodyPr wrap="square">
            <a:spAutoFit/>
          </a:bodyPr>
          <a:lstStyle/>
          <a:p>
            <a:pPr latinLnBrk="0">
              <a:lnSpc>
                <a:spcPct val="150000"/>
              </a:lnSpc>
              <a:defRPr/>
            </a:pPr>
            <a:r>
              <a:rPr lang="zh-TW" altLang="en-US" sz="2400" i="1" kern="0" dirty="0">
                <a:solidFill>
                  <a:prstClr val="black">
                    <a:lumMod val="85000"/>
                    <a:lumOff val="15000"/>
                  </a:prstClr>
                </a:solidFill>
                <a:latin typeface="微軟正黑體" panose="020B0604030504040204" pitchFamily="34" charset="-120"/>
                <a:ea typeface="微軟正黑體" panose="020B0604030504040204" pitchFamily="34" charset="-120"/>
              </a:rPr>
              <a:t>背景</a:t>
            </a:r>
            <a:endParaRPr lang="en-US" altLang="ko-KR" sz="2400" i="1" kern="0" dirty="0">
              <a:solidFill>
                <a:prstClr val="black">
                  <a:lumMod val="85000"/>
                  <a:lumOff val="15000"/>
                </a:prstClr>
              </a:solidFill>
              <a:latin typeface="微軟正黑體" panose="020B0604030504040204" pitchFamily="34" charset="-120"/>
              <a:ea typeface="微軟正黑體" panose="020B0604030504040204" pitchFamily="34" charset="-120"/>
            </a:endParaRPr>
          </a:p>
        </p:txBody>
      </p:sp>
      <p:sp>
        <p:nvSpPr>
          <p:cNvPr id="5" name="文字方塊 4">
            <a:extLst>
              <a:ext uri="{FF2B5EF4-FFF2-40B4-BE49-F238E27FC236}">
                <a16:creationId xmlns="" xmlns:a16="http://schemas.microsoft.com/office/drawing/2014/main" id="{4642F343-D54F-4B9E-AF28-2DAF30244A7B}"/>
              </a:ext>
            </a:extLst>
          </p:cNvPr>
          <p:cNvSpPr txBox="1"/>
          <p:nvPr/>
        </p:nvSpPr>
        <p:spPr>
          <a:xfrm>
            <a:off x="612897" y="804477"/>
            <a:ext cx="10966205" cy="4247317"/>
          </a:xfrm>
          <a:prstGeom prst="rect">
            <a:avLst/>
          </a:prstGeom>
          <a:noFill/>
        </p:spPr>
        <p:txBody>
          <a:bodyPr wrap="square">
            <a:spAutoFit/>
          </a:bodyPr>
          <a:lstStyle/>
          <a:p>
            <a:pPr marL="342900" indent="-342900">
              <a:lnSpc>
                <a:spcPct val="150000"/>
              </a:lnSpc>
              <a:buFont typeface="Arial" panose="020B0604020202020204" pitchFamily="34" charset="0"/>
              <a:buChar char="•"/>
            </a:pPr>
            <a:r>
              <a:rPr lang="zh-TW" altLang="en-US" sz="2000" kern="0" dirty="0" smtClean="0">
                <a:solidFill>
                  <a:prstClr val="black">
                    <a:lumMod val="85000"/>
                    <a:lumOff val="15000"/>
                  </a:prstClr>
                </a:solidFill>
                <a:latin typeface="微軟正黑體" panose="020B0604030504040204" pitchFamily="34" charset="-120"/>
                <a:ea typeface="微軟正黑體" panose="020B0604030504040204" pitchFamily="34" charset="-120"/>
              </a:rPr>
              <a:t>另有研究</a:t>
            </a:r>
            <a:r>
              <a:rPr lang="zh-TW" altLang="en-US" sz="2000" kern="0" dirty="0">
                <a:solidFill>
                  <a:prstClr val="black">
                    <a:lumMod val="85000"/>
                    <a:lumOff val="15000"/>
                  </a:prstClr>
                </a:solidFill>
                <a:latin typeface="微軟正黑體" panose="020B0604030504040204" pitchFamily="34" charset="-120"/>
                <a:ea typeface="微軟正黑體" panose="020B0604030504040204" pitchFamily="34" charset="-120"/>
              </a:rPr>
              <a:t>還結合了行車道維持輔助系統（</a:t>
            </a:r>
            <a:r>
              <a:rPr lang="en-US" altLang="zh-TW" sz="2000" kern="0" dirty="0">
                <a:solidFill>
                  <a:prstClr val="black">
                    <a:lumMod val="85000"/>
                    <a:lumOff val="15000"/>
                  </a:prstClr>
                </a:solidFill>
                <a:latin typeface="微軟正黑體" panose="020B0604030504040204" pitchFamily="34" charset="-120"/>
                <a:ea typeface="微軟正黑體" panose="020B0604030504040204" pitchFamily="34" charset="-120"/>
              </a:rPr>
              <a:t>lane keeping </a:t>
            </a:r>
            <a:r>
              <a:rPr lang="en-US" altLang="zh-TW" sz="2000" kern="0" dirty="0" smtClean="0">
                <a:solidFill>
                  <a:prstClr val="black">
                    <a:lumMod val="85000"/>
                    <a:lumOff val="15000"/>
                  </a:prstClr>
                </a:solidFill>
                <a:latin typeface="微軟正黑體" panose="020B0604030504040204" pitchFamily="34" charset="-120"/>
                <a:ea typeface="微軟正黑體" panose="020B0604030504040204" pitchFamily="34" charset="-120"/>
              </a:rPr>
              <a:t>system, LKS</a:t>
            </a:r>
            <a:r>
              <a:rPr lang="zh-TW" altLang="en-US" sz="2000" kern="0" dirty="0">
                <a:solidFill>
                  <a:prstClr val="black">
                    <a:lumMod val="85000"/>
                    <a:lumOff val="15000"/>
                  </a:prstClr>
                </a:solidFill>
                <a:latin typeface="微軟正黑體" panose="020B0604030504040204" pitchFamily="34" charset="-120"/>
                <a:ea typeface="微軟正黑體" panose="020B0604030504040204" pitchFamily="34" charset="-120"/>
              </a:rPr>
              <a:t>）對</a:t>
            </a:r>
            <a:r>
              <a:rPr lang="en-US" altLang="zh-TW" sz="2000" kern="0" dirty="0">
                <a:solidFill>
                  <a:prstClr val="black">
                    <a:lumMod val="85000"/>
                    <a:lumOff val="15000"/>
                  </a:prstClr>
                </a:solidFill>
                <a:latin typeface="微軟正黑體" panose="020B0604030504040204" pitchFamily="34" charset="-120"/>
                <a:ea typeface="微軟正黑體" panose="020B0604030504040204" pitchFamily="34" charset="-120"/>
              </a:rPr>
              <a:t>ACC</a:t>
            </a:r>
            <a:r>
              <a:rPr lang="zh-TW" altLang="en-US" sz="2000" kern="0" dirty="0">
                <a:solidFill>
                  <a:prstClr val="black">
                    <a:lumMod val="85000"/>
                    <a:lumOff val="15000"/>
                  </a:prstClr>
                </a:solidFill>
                <a:latin typeface="微軟正黑體" panose="020B0604030504040204" pitchFamily="34" charset="-120"/>
                <a:ea typeface="微軟正黑體" panose="020B0604030504040204" pitchFamily="34" charset="-120"/>
              </a:rPr>
              <a:t>進行了評估，以作為在駕駛模擬器中測量高度自動化條件的代理</a:t>
            </a:r>
            <a:r>
              <a:rPr lang="zh-TW" altLang="en-US" sz="2000" kern="0" dirty="0" smtClean="0">
                <a:solidFill>
                  <a:prstClr val="black">
                    <a:lumMod val="85000"/>
                    <a:lumOff val="15000"/>
                  </a:prstClr>
                </a:solidFill>
                <a:latin typeface="微軟正黑體" panose="020B0604030504040204" pitchFamily="34" charset="-120"/>
                <a:ea typeface="微軟正黑體" panose="020B0604030504040204" pitchFamily="34" charset="-120"/>
              </a:rPr>
              <a:t>。</a:t>
            </a:r>
            <a:endParaRPr lang="en-US" altLang="zh-TW" sz="2000" kern="0" dirty="0" smtClean="0">
              <a:solidFill>
                <a:prstClr val="black">
                  <a:lumMod val="85000"/>
                  <a:lumOff val="15000"/>
                </a:prstClr>
              </a:solidFill>
              <a:latin typeface="微軟正黑體" panose="020B0604030504040204" pitchFamily="34" charset="-120"/>
              <a:ea typeface="微軟正黑體" panose="020B0604030504040204" pitchFamily="34" charset="-120"/>
            </a:endParaRPr>
          </a:p>
          <a:p>
            <a:pPr marL="342900" indent="-342900">
              <a:lnSpc>
                <a:spcPct val="150000"/>
              </a:lnSpc>
              <a:buFont typeface="Arial" panose="020B0604020202020204" pitchFamily="34" charset="0"/>
              <a:buChar char="•"/>
            </a:pPr>
            <a:r>
              <a:rPr lang="en-US" altLang="zh-TW" sz="2000" kern="100" dirty="0">
                <a:latin typeface="微軟正黑體" panose="020B0604030504040204" pitchFamily="34" charset="-120"/>
                <a:ea typeface="微軟正黑體" panose="020B0604030504040204" pitchFamily="34" charset="-120"/>
                <a:cs typeface="Times New Roman" panose="02020603050405020304" pitchFamily="18" charset="0"/>
              </a:rPr>
              <a:t> Strand, Nilsson, </a:t>
            </a:r>
            <a:r>
              <a:rPr lang="en-US" altLang="zh-TW" sz="2000" kern="100" dirty="0" err="1">
                <a:latin typeface="微軟正黑體" panose="020B0604030504040204" pitchFamily="34" charset="-120"/>
                <a:ea typeface="微軟正黑體" panose="020B0604030504040204" pitchFamily="34" charset="-120"/>
                <a:cs typeface="Times New Roman" panose="02020603050405020304" pitchFamily="18" charset="0"/>
              </a:rPr>
              <a:t>Karlsson</a:t>
            </a:r>
            <a:r>
              <a:rPr lang="en-US" altLang="zh-TW" sz="2000" kern="100" dirty="0">
                <a:latin typeface="微軟正黑體" panose="020B0604030504040204" pitchFamily="34" charset="-120"/>
                <a:ea typeface="微軟正黑體" panose="020B0604030504040204" pitchFamily="34" charset="-120"/>
                <a:cs typeface="Times New Roman" panose="02020603050405020304" pitchFamily="18" charset="0"/>
              </a:rPr>
              <a:t>, and Nilsson (2014)</a:t>
            </a:r>
            <a:r>
              <a:rPr lang="zh-TW" altLang="en-US" sz="2000" kern="100" dirty="0" smtClean="0">
                <a:latin typeface="微軟正黑體" panose="020B0604030504040204" pitchFamily="34" charset="-120"/>
                <a:ea typeface="微軟正黑體" panose="020B0604030504040204" pitchFamily="34" charset="-120"/>
                <a:cs typeface="Times New Roman" panose="02020603050405020304" pitchFamily="18" charset="0"/>
              </a:rPr>
              <a:t>發現</a:t>
            </a:r>
            <a:r>
              <a:rPr lang="zh-TW" altLang="en-US" sz="2000" kern="100" dirty="0">
                <a:latin typeface="微軟正黑體" panose="020B0604030504040204" pitchFamily="34" charset="-120"/>
                <a:ea typeface="微軟正黑體" panose="020B0604030504040204" pitchFamily="34" charset="-120"/>
                <a:cs typeface="Times New Roman" panose="02020603050405020304" pitchFamily="18" charset="0"/>
              </a:rPr>
              <a:t>，在高度自動化條件下，駕駛員的最小碰撞</a:t>
            </a:r>
            <a:r>
              <a:rPr lang="zh-TW" altLang="en-US" sz="2000" kern="100" dirty="0" smtClean="0">
                <a:latin typeface="微軟正黑體" panose="020B0604030504040204" pitchFamily="34" charset="-120"/>
                <a:ea typeface="微軟正黑體" panose="020B0604030504040204" pitchFamily="34" charset="-120"/>
                <a:cs typeface="Times New Roman" panose="02020603050405020304" pitchFamily="18" charset="0"/>
              </a:rPr>
              <a:t>時間 </a:t>
            </a:r>
            <a:r>
              <a:rPr lang="en-US" altLang="zh-TW" sz="2000" kern="100" dirty="0" smtClean="0">
                <a:latin typeface="微軟正黑體" panose="020B0604030504040204" pitchFamily="34" charset="-120"/>
                <a:ea typeface="微軟正黑體" panose="020B0604030504040204" pitchFamily="34" charset="-120"/>
                <a:cs typeface="Times New Roman" panose="02020603050405020304" pitchFamily="18" charset="0"/>
              </a:rPr>
              <a:t>(</a:t>
            </a:r>
            <a:r>
              <a:rPr lang="zh-TW" altLang="en-US" sz="2000" kern="100" dirty="0" smtClean="0">
                <a:latin typeface="微軟正黑體" panose="020B0604030504040204" pitchFamily="34" charset="-120"/>
                <a:ea typeface="微軟正黑體" panose="020B0604030504040204" pitchFamily="34" charset="-120"/>
                <a:cs typeface="Times New Roman" panose="02020603050405020304" pitchFamily="18" charset="0"/>
              </a:rPr>
              <a:t> </a:t>
            </a:r>
            <a:r>
              <a:rPr lang="en-US" altLang="zh-TW" sz="2000" kern="100" dirty="0" smtClean="0">
                <a:latin typeface="微軟正黑體" panose="020B0604030504040204" pitchFamily="34" charset="-120"/>
                <a:ea typeface="微軟正黑體" panose="020B0604030504040204" pitchFamily="34" charset="-120"/>
                <a:cs typeface="Times New Roman" panose="02020603050405020304" pitchFamily="18" charset="0"/>
              </a:rPr>
              <a:t>TTC</a:t>
            </a:r>
            <a:r>
              <a:rPr lang="zh-TW" altLang="en-US" sz="2000" kern="100" dirty="0" smtClean="0">
                <a:latin typeface="微軟正黑體" panose="020B0604030504040204" pitchFamily="34" charset="-120"/>
                <a:ea typeface="微軟正黑體" panose="020B0604030504040204" pitchFamily="34" charset="-120"/>
                <a:cs typeface="Times New Roman" panose="02020603050405020304" pitchFamily="18" charset="0"/>
              </a:rPr>
              <a:t> </a:t>
            </a:r>
            <a:r>
              <a:rPr lang="en-US" altLang="zh-TW" sz="2000" kern="100" dirty="0" smtClean="0">
                <a:latin typeface="微軟正黑體" panose="020B0604030504040204" pitchFamily="34" charset="-120"/>
                <a:ea typeface="微軟正黑體" panose="020B0604030504040204" pitchFamily="34" charset="-120"/>
                <a:cs typeface="Times New Roman" panose="02020603050405020304" pitchFamily="18" charset="0"/>
              </a:rPr>
              <a:t>)</a:t>
            </a:r>
            <a:r>
              <a:rPr lang="zh-TW" altLang="en-US" sz="2000" kern="100" dirty="0" smtClean="0">
                <a:latin typeface="微軟正黑體" panose="020B0604030504040204" pitchFamily="34" charset="-120"/>
                <a:ea typeface="微軟正黑體" panose="020B0604030504040204" pitchFamily="34" charset="-120"/>
                <a:cs typeface="Times New Roman" panose="02020603050405020304" pitchFamily="18" charset="0"/>
              </a:rPr>
              <a:t>較</a:t>
            </a:r>
            <a:r>
              <a:rPr lang="zh-TW" altLang="en-US" sz="2000" kern="100" dirty="0">
                <a:latin typeface="微軟正黑體" panose="020B0604030504040204" pitchFamily="34" charset="-120"/>
                <a:ea typeface="微軟正黑體" panose="020B0604030504040204" pitchFamily="34" charset="-120"/>
                <a:cs typeface="Times New Roman" panose="02020603050405020304" pitchFamily="18" charset="0"/>
              </a:rPr>
              <a:t>短，</a:t>
            </a:r>
            <a:r>
              <a:rPr lang="zh-TW" altLang="en-US" sz="2000" kern="100" dirty="0" smtClean="0">
                <a:latin typeface="微軟正黑體" panose="020B0604030504040204" pitchFamily="34" charset="-120"/>
                <a:ea typeface="微軟正黑體" panose="020B0604030504040204" pitchFamily="34" charset="-120"/>
                <a:cs typeface="Times New Roman" panose="02020603050405020304" pitchFamily="18" charset="0"/>
              </a:rPr>
              <a:t>最小時間間距 </a:t>
            </a:r>
            <a:r>
              <a:rPr lang="en-US" altLang="zh-TW" sz="2000" kern="100" dirty="0" smtClean="0">
                <a:latin typeface="微軟正黑體" panose="020B0604030504040204" pitchFamily="34" charset="-120"/>
                <a:ea typeface="微軟正黑體" panose="020B0604030504040204" pitchFamily="34" charset="-120"/>
                <a:cs typeface="Times New Roman" panose="02020603050405020304" pitchFamily="18" charset="0"/>
              </a:rPr>
              <a:t>(</a:t>
            </a:r>
            <a:r>
              <a:rPr lang="zh-TW" altLang="en-US" sz="2000" kern="100" dirty="0" smtClean="0">
                <a:latin typeface="微軟正黑體" panose="020B0604030504040204" pitchFamily="34" charset="-120"/>
                <a:ea typeface="微軟正黑體" panose="020B0604030504040204" pitchFamily="34" charset="-120"/>
                <a:cs typeface="Times New Roman" panose="02020603050405020304" pitchFamily="18" charset="0"/>
              </a:rPr>
              <a:t> </a:t>
            </a:r>
            <a:r>
              <a:rPr lang="en-US" altLang="zh-TW" sz="2000" kern="100" dirty="0" smtClean="0">
                <a:latin typeface="微軟正黑體" panose="020B0604030504040204" pitchFamily="34" charset="-120"/>
                <a:ea typeface="微軟正黑體" panose="020B0604030504040204" pitchFamily="34" charset="-120"/>
                <a:cs typeface="Times New Roman" panose="02020603050405020304" pitchFamily="18" charset="0"/>
              </a:rPr>
              <a:t>THW</a:t>
            </a:r>
            <a:r>
              <a:rPr lang="zh-TW" altLang="en-US" sz="2000" kern="100" dirty="0" smtClean="0">
                <a:latin typeface="微軟正黑體" panose="020B0604030504040204" pitchFamily="34" charset="-120"/>
                <a:ea typeface="微軟正黑體" panose="020B0604030504040204" pitchFamily="34" charset="-120"/>
                <a:cs typeface="Times New Roman" panose="02020603050405020304" pitchFamily="18" charset="0"/>
              </a:rPr>
              <a:t> </a:t>
            </a:r>
            <a:r>
              <a:rPr lang="en-US" altLang="zh-TW" sz="2000" kern="100" dirty="0" smtClean="0">
                <a:latin typeface="微軟正黑體" panose="020B0604030504040204" pitchFamily="34" charset="-120"/>
                <a:ea typeface="微軟正黑體" panose="020B0604030504040204" pitchFamily="34" charset="-120"/>
                <a:cs typeface="Times New Roman" panose="02020603050405020304" pitchFamily="18" charset="0"/>
              </a:rPr>
              <a:t>)</a:t>
            </a:r>
            <a:r>
              <a:rPr lang="zh-TW" altLang="en-US" sz="2000" kern="100" dirty="0" smtClean="0">
                <a:latin typeface="微軟正黑體" panose="020B0604030504040204" pitchFamily="34" charset="-120"/>
                <a:ea typeface="微軟正黑體" panose="020B0604030504040204" pitchFamily="34" charset="-120"/>
                <a:cs typeface="Times New Roman" panose="02020603050405020304" pitchFamily="18" charset="0"/>
              </a:rPr>
              <a:t> 較</a:t>
            </a:r>
            <a:r>
              <a:rPr lang="zh-TW" altLang="en-US" sz="2000" kern="100" dirty="0">
                <a:latin typeface="微軟正黑體" panose="020B0604030504040204" pitchFamily="34" charset="-120"/>
                <a:ea typeface="微軟正黑體" panose="020B0604030504040204" pitchFamily="34" charset="-120"/>
                <a:cs typeface="Times New Roman" panose="02020603050405020304" pitchFamily="18" charset="0"/>
              </a:rPr>
              <a:t>短，並且在應對自動化故障時具有更長</a:t>
            </a:r>
            <a:r>
              <a:rPr lang="zh-TW" altLang="en-US" sz="2000" kern="100" dirty="0" smtClean="0">
                <a:latin typeface="微軟正黑體" panose="020B0604030504040204" pitchFamily="34" charset="-120"/>
                <a:ea typeface="微軟正黑體" panose="020B0604030504040204" pitchFamily="34" charset="-120"/>
                <a:cs typeface="Times New Roman" panose="02020603050405020304" pitchFamily="18" charset="0"/>
              </a:rPr>
              <a:t>的反應時間</a:t>
            </a:r>
            <a:r>
              <a:rPr lang="zh-TW" altLang="en-US" sz="2000" kern="100" dirty="0">
                <a:latin typeface="微軟正黑體" panose="020B0604030504040204" pitchFamily="34" charset="-120"/>
                <a:ea typeface="微軟正黑體" panose="020B0604030504040204" pitchFamily="34" charset="-120"/>
                <a:cs typeface="Times New Roman" panose="02020603050405020304" pitchFamily="18" charset="0"/>
              </a:rPr>
              <a:t>與僅使用</a:t>
            </a:r>
            <a:r>
              <a:rPr lang="en-US" altLang="zh-TW" sz="2000" kern="100" dirty="0">
                <a:latin typeface="微軟正黑體" panose="020B0604030504040204" pitchFamily="34" charset="-120"/>
                <a:ea typeface="微軟正黑體" panose="020B0604030504040204" pitchFamily="34" charset="-120"/>
                <a:cs typeface="Times New Roman" panose="02020603050405020304" pitchFamily="18" charset="0"/>
              </a:rPr>
              <a:t>ACC</a:t>
            </a:r>
            <a:r>
              <a:rPr lang="zh-TW" altLang="en-US" sz="2000" kern="100" dirty="0">
                <a:latin typeface="微軟正黑體" panose="020B0604030504040204" pitchFamily="34" charset="-120"/>
                <a:ea typeface="微軟正黑體" panose="020B0604030504040204" pitchFamily="34" charset="-120"/>
                <a:cs typeface="Times New Roman" panose="02020603050405020304" pitchFamily="18" charset="0"/>
              </a:rPr>
              <a:t>的駕駛員相比</a:t>
            </a:r>
            <a:r>
              <a:rPr lang="zh-TW" altLang="en-US" sz="2000" kern="100" dirty="0" smtClean="0">
                <a:latin typeface="微軟正黑體" panose="020B0604030504040204" pitchFamily="34" charset="-120"/>
                <a:ea typeface="微軟正黑體" panose="020B0604030504040204" pitchFamily="34" charset="-120"/>
                <a:cs typeface="Times New Roman" panose="02020603050405020304" pitchFamily="18" charset="0"/>
              </a:rPr>
              <a:t>。</a:t>
            </a:r>
            <a:endParaRPr lang="en-US" altLang="zh-TW" sz="2000" kern="100" dirty="0" smtClean="0">
              <a:latin typeface="微軟正黑體" panose="020B0604030504040204" pitchFamily="34" charset="-120"/>
              <a:ea typeface="微軟正黑體" panose="020B0604030504040204" pitchFamily="34" charset="-120"/>
              <a:cs typeface="Times New Roman" panose="02020603050405020304" pitchFamily="18" charset="0"/>
            </a:endParaRPr>
          </a:p>
          <a:p>
            <a:pPr marL="342900" indent="-342900">
              <a:lnSpc>
                <a:spcPct val="150000"/>
              </a:lnSpc>
              <a:buFont typeface="Arial" panose="020B0604020202020204" pitchFamily="34" charset="0"/>
              <a:buChar char="•"/>
            </a:pPr>
            <a:r>
              <a:rPr lang="zh-TW" altLang="en-US" sz="2000" kern="100" dirty="0" smtClean="0">
                <a:latin typeface="微軟正黑體" panose="020B0604030504040204" pitchFamily="34" charset="-120"/>
                <a:ea typeface="微軟正黑體" panose="020B0604030504040204" pitchFamily="34" charset="-120"/>
                <a:cs typeface="Times New Roman" panose="02020603050405020304" pitchFamily="18" charset="0"/>
              </a:rPr>
              <a:t>研究</a:t>
            </a:r>
            <a:r>
              <a:rPr lang="zh-TW" altLang="en-US" sz="2000" kern="100" dirty="0">
                <a:latin typeface="微軟正黑體" panose="020B0604030504040204" pitchFamily="34" charset="-120"/>
                <a:ea typeface="微軟正黑體" panose="020B0604030504040204" pitchFamily="34" charset="-120"/>
                <a:cs typeface="Times New Roman" panose="02020603050405020304" pitchFamily="18" charset="0"/>
              </a:rPr>
              <a:t>還表明，高度自動化的駕駛條件會導致</a:t>
            </a:r>
            <a:r>
              <a:rPr lang="zh-TW" altLang="en-US" sz="2000" kern="100" dirty="0" smtClean="0">
                <a:latin typeface="微軟正黑體" panose="020B0604030504040204" pitchFamily="34" charset="-120"/>
                <a:ea typeface="微軟正黑體" panose="020B0604030504040204" pitchFamily="34" charset="-120"/>
                <a:cs typeface="Times New Roman" panose="02020603050405020304" pitchFamily="18" charset="0"/>
              </a:rPr>
              <a:t>駕駛員警覺降低，</a:t>
            </a:r>
            <a:r>
              <a:rPr lang="zh-TW" altLang="en-US" sz="2000" kern="100" dirty="0">
                <a:latin typeface="微軟正黑體" panose="020B0604030504040204" pitchFamily="34" charset="-120"/>
                <a:ea typeface="微軟正黑體" panose="020B0604030504040204" pitchFamily="34" charset="-120"/>
                <a:cs typeface="Times New Roman" panose="02020603050405020304" pitchFamily="18" charset="0"/>
              </a:rPr>
              <a:t>睡意增加，反應時間變慢以及路上的視線</a:t>
            </a:r>
            <a:r>
              <a:rPr lang="zh-TW" altLang="en-US" sz="2000" kern="100" dirty="0" smtClean="0">
                <a:latin typeface="微軟正黑體" panose="020B0604030504040204" pitchFamily="34" charset="-120"/>
                <a:ea typeface="微軟正黑體" panose="020B0604030504040204" pitchFamily="34" charset="-120"/>
                <a:cs typeface="Times New Roman" panose="02020603050405020304" pitchFamily="18" charset="0"/>
              </a:rPr>
              <a:t>減少</a:t>
            </a:r>
            <a:r>
              <a:rPr lang="en-US" altLang="zh-TW" sz="2000" kern="100" dirty="0">
                <a:latin typeface="微軟正黑體" panose="020B0604030504040204" pitchFamily="34" charset="-120"/>
                <a:ea typeface="微軟正黑體" panose="020B0604030504040204" pitchFamily="34" charset="-120"/>
                <a:cs typeface="Times New Roman" panose="02020603050405020304" pitchFamily="18" charset="0"/>
              </a:rPr>
              <a:t>(Barnard &amp; Lai, 2010; </a:t>
            </a:r>
            <a:r>
              <a:rPr lang="en-US" altLang="zh-TW" sz="2000" kern="100" dirty="0" err="1">
                <a:latin typeface="微軟正黑體" panose="020B0604030504040204" pitchFamily="34" charset="-120"/>
                <a:ea typeface="微軟正黑體" panose="020B0604030504040204" pitchFamily="34" charset="-120"/>
                <a:cs typeface="Times New Roman" panose="02020603050405020304" pitchFamily="18" charset="0"/>
              </a:rPr>
              <a:t>Carsten</a:t>
            </a:r>
            <a:r>
              <a:rPr lang="en-US" altLang="zh-TW" sz="2000" kern="100" dirty="0">
                <a:latin typeface="微軟正黑體" panose="020B0604030504040204" pitchFamily="34" charset="-120"/>
                <a:ea typeface="微軟正黑體" panose="020B0604030504040204" pitchFamily="34" charset="-120"/>
                <a:cs typeface="Times New Roman" panose="02020603050405020304" pitchFamily="18" charset="0"/>
              </a:rPr>
              <a:t>, Lai, Barnard, </a:t>
            </a:r>
            <a:r>
              <a:rPr lang="en-US" altLang="zh-TW" sz="2000" kern="100" dirty="0" err="1">
                <a:latin typeface="微軟正黑體" panose="020B0604030504040204" pitchFamily="34" charset="-120"/>
                <a:ea typeface="微軟正黑體" panose="020B0604030504040204" pitchFamily="34" charset="-120"/>
                <a:cs typeface="Times New Roman" panose="02020603050405020304" pitchFamily="18" charset="0"/>
              </a:rPr>
              <a:t>Jamson</a:t>
            </a:r>
            <a:r>
              <a:rPr lang="en-US" altLang="zh-TW" sz="2000" kern="100" dirty="0">
                <a:latin typeface="微軟正黑體" panose="020B0604030504040204" pitchFamily="34" charset="-120"/>
                <a:ea typeface="微軟正黑體" panose="020B0604030504040204" pitchFamily="34" charset="-120"/>
                <a:cs typeface="Times New Roman" panose="02020603050405020304" pitchFamily="18" charset="0"/>
              </a:rPr>
              <a:t>, &amp; </a:t>
            </a:r>
            <a:r>
              <a:rPr lang="en-US" altLang="zh-TW" sz="2000" kern="100" dirty="0" err="1">
                <a:latin typeface="微軟正黑體" panose="020B0604030504040204" pitchFamily="34" charset="-120"/>
                <a:ea typeface="微軟正黑體" panose="020B0604030504040204" pitchFamily="34" charset="-120"/>
                <a:cs typeface="Times New Roman" panose="02020603050405020304" pitchFamily="18" charset="0"/>
              </a:rPr>
              <a:t>Merat</a:t>
            </a:r>
            <a:r>
              <a:rPr lang="en-US" altLang="zh-TW" sz="2000" kern="100" dirty="0">
                <a:latin typeface="微軟正黑體" panose="020B0604030504040204" pitchFamily="34" charset="-120"/>
                <a:ea typeface="微軟正黑體" panose="020B0604030504040204" pitchFamily="34" charset="-120"/>
                <a:cs typeface="Times New Roman" panose="02020603050405020304" pitchFamily="18" charset="0"/>
              </a:rPr>
              <a:t>, 2012; </a:t>
            </a:r>
            <a:r>
              <a:rPr lang="en-US" altLang="zh-TW" sz="2000" kern="100" dirty="0" err="1">
                <a:latin typeface="微軟正黑體" panose="020B0604030504040204" pitchFamily="34" charset="-120"/>
                <a:ea typeface="微軟正黑體" panose="020B0604030504040204" pitchFamily="34" charset="-120"/>
                <a:cs typeface="Times New Roman" panose="02020603050405020304" pitchFamily="18" charset="0"/>
              </a:rPr>
              <a:t>DeWinter</a:t>
            </a:r>
            <a:r>
              <a:rPr lang="en-US" altLang="zh-TW" sz="2000" kern="100" dirty="0">
                <a:latin typeface="微軟正黑體" panose="020B0604030504040204" pitchFamily="34" charset="-120"/>
                <a:ea typeface="微軟正黑體" panose="020B0604030504040204" pitchFamily="34" charset="-120"/>
                <a:cs typeface="Times New Roman" panose="02020603050405020304" pitchFamily="18" charset="0"/>
              </a:rPr>
              <a:t> et al., 2014; </a:t>
            </a:r>
            <a:r>
              <a:rPr lang="en-US" altLang="zh-TW" sz="2000" kern="100" dirty="0" err="1">
                <a:latin typeface="微軟正黑體" panose="020B0604030504040204" pitchFamily="34" charset="-120"/>
                <a:ea typeface="微軟正黑體" panose="020B0604030504040204" pitchFamily="34" charset="-120"/>
                <a:cs typeface="Times New Roman" panose="02020603050405020304" pitchFamily="18" charset="0"/>
              </a:rPr>
              <a:t>Jamson</a:t>
            </a:r>
            <a:r>
              <a:rPr lang="en-US" altLang="zh-TW" sz="2000" kern="100" dirty="0">
                <a:latin typeface="微軟正黑體" panose="020B0604030504040204" pitchFamily="34" charset="-120"/>
                <a:ea typeface="微軟正黑體" panose="020B0604030504040204" pitchFamily="34" charset="-120"/>
                <a:cs typeface="Times New Roman" panose="02020603050405020304" pitchFamily="18" charset="0"/>
              </a:rPr>
              <a:t>, </a:t>
            </a:r>
            <a:r>
              <a:rPr lang="en-US" altLang="zh-TW" sz="2000" kern="100" dirty="0" err="1">
                <a:latin typeface="微軟正黑體" panose="020B0604030504040204" pitchFamily="34" charset="-120"/>
                <a:ea typeface="微軟正黑體" panose="020B0604030504040204" pitchFamily="34" charset="-120"/>
                <a:cs typeface="Times New Roman" panose="02020603050405020304" pitchFamily="18" charset="0"/>
              </a:rPr>
              <a:t>Merat</a:t>
            </a:r>
            <a:r>
              <a:rPr lang="en-US" altLang="zh-TW" sz="2000" kern="100" dirty="0">
                <a:latin typeface="微軟正黑體" panose="020B0604030504040204" pitchFamily="34" charset="-120"/>
                <a:ea typeface="微軟正黑體" panose="020B0604030504040204" pitchFamily="34" charset="-120"/>
                <a:cs typeface="Times New Roman" panose="02020603050405020304" pitchFamily="18" charset="0"/>
              </a:rPr>
              <a:t>, </a:t>
            </a:r>
            <a:r>
              <a:rPr lang="en-US" altLang="zh-TW" sz="2000" kern="100" dirty="0" err="1">
                <a:latin typeface="微軟正黑體" panose="020B0604030504040204" pitchFamily="34" charset="-120"/>
                <a:ea typeface="微軟正黑體" panose="020B0604030504040204" pitchFamily="34" charset="-120"/>
                <a:cs typeface="Times New Roman" panose="02020603050405020304" pitchFamily="18" charset="0"/>
              </a:rPr>
              <a:t>Carsten</a:t>
            </a:r>
            <a:r>
              <a:rPr lang="en-US" altLang="zh-TW" sz="2000" kern="100" dirty="0">
                <a:latin typeface="微軟正黑體" panose="020B0604030504040204" pitchFamily="34" charset="-120"/>
                <a:ea typeface="微軟正黑體" panose="020B0604030504040204" pitchFamily="34" charset="-120"/>
                <a:cs typeface="Times New Roman" panose="02020603050405020304" pitchFamily="18" charset="0"/>
              </a:rPr>
              <a:t>, &amp; Lai, 2013</a:t>
            </a:r>
            <a:r>
              <a:rPr lang="en-US" altLang="zh-TW" sz="2000" kern="100" dirty="0" smtClean="0">
                <a:latin typeface="微軟正黑體" panose="020B0604030504040204" pitchFamily="34" charset="-120"/>
                <a:ea typeface="微軟正黑體" panose="020B0604030504040204" pitchFamily="34" charset="-120"/>
                <a:cs typeface="Times New Roman" panose="02020603050405020304" pitchFamily="18" charset="0"/>
              </a:rPr>
              <a:t>)</a:t>
            </a:r>
            <a:r>
              <a:rPr lang="zh-TW" altLang="en-US" sz="2000" kern="100" dirty="0">
                <a:latin typeface="微軟正黑體" panose="020B0604030504040204" pitchFamily="34" charset="-120"/>
                <a:ea typeface="微軟正黑體" panose="020B0604030504040204" pitchFamily="34" charset="-120"/>
                <a:cs typeface="Times New Roman" panose="02020603050405020304" pitchFamily="18" charset="0"/>
              </a:rPr>
              <a:t>這些發現表明，當駕駛員需要重新控制時，自動化程度的提高可能會對安全性產生不利影響。</a:t>
            </a:r>
            <a:endParaRPr lang="zh-TW" altLang="zh-TW" sz="2000" kern="100" dirty="0">
              <a:effectLst/>
              <a:latin typeface="微軟正黑體" panose="020B0604030504040204" pitchFamily="34" charset="-120"/>
              <a:ea typeface="微軟正黑體" panose="020B0604030504040204" pitchFamily="34" charset="-120"/>
              <a:cs typeface="Times New Roman" panose="02020603050405020304" pitchFamily="18" charset="0"/>
            </a:endParaRPr>
          </a:p>
        </p:txBody>
      </p:sp>
    </p:spTree>
    <p:extLst>
      <p:ext uri="{BB962C8B-B14F-4D97-AF65-F5344CB8AC3E}">
        <p14:creationId xmlns:p14="http://schemas.microsoft.com/office/powerpoint/2010/main" val="31997961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액자 2"/>
          <p:cNvSpPr/>
          <p:nvPr/>
        </p:nvSpPr>
        <p:spPr>
          <a:xfrm>
            <a:off x="1" y="0"/>
            <a:ext cx="12191999" cy="6858000"/>
          </a:xfrm>
          <a:prstGeom prst="frame">
            <a:avLst>
              <a:gd name="adj1" fmla="val 1389"/>
            </a:avLst>
          </a:prstGeom>
          <a:solidFill>
            <a:schemeClr val="tx1">
              <a:lumMod val="85000"/>
              <a:lumOff val="15000"/>
            </a:schemeClr>
          </a:solidFill>
          <a:ln w="133350">
            <a:noFill/>
          </a:ln>
        </p:spPr>
        <p:style>
          <a:lnRef idx="2">
            <a:schemeClr val="accent1">
              <a:shade val="50000"/>
            </a:schemeClr>
          </a:lnRef>
          <a:fillRef idx="1">
            <a:schemeClr val="accent1"/>
          </a:fillRef>
          <a:effectRef idx="0">
            <a:schemeClr val="accent1"/>
          </a:effectRef>
          <a:fontRef idx="minor">
            <a:schemeClr val="lt1"/>
          </a:fontRef>
        </p:style>
        <p:txBody>
          <a:bodyPr tIns="1044000" rtlCol="0" anchor="t"/>
          <a:lstStyle/>
          <a:p>
            <a:pPr algn="ctr" latinLnBrk="0">
              <a:lnSpc>
                <a:spcPct val="150000"/>
              </a:lnSpc>
              <a:defRPr/>
            </a:pPr>
            <a:endParaRPr lang="en-US" altLang="ko-KR" sz="1200" kern="0" dirty="0">
              <a:solidFill>
                <a:prstClr val="black">
                  <a:lumMod val="85000"/>
                  <a:lumOff val="15000"/>
                </a:prstClr>
              </a:solidFill>
            </a:endParaRPr>
          </a:p>
        </p:txBody>
      </p:sp>
      <p:sp>
        <p:nvSpPr>
          <p:cNvPr id="13" name="직사각형 12"/>
          <p:cNvSpPr/>
          <p:nvPr/>
        </p:nvSpPr>
        <p:spPr>
          <a:xfrm>
            <a:off x="254502" y="90687"/>
            <a:ext cx="3935644" cy="578492"/>
          </a:xfrm>
          <a:prstGeom prst="rect">
            <a:avLst/>
          </a:prstGeom>
        </p:spPr>
        <p:txBody>
          <a:bodyPr wrap="square">
            <a:spAutoFit/>
          </a:bodyPr>
          <a:lstStyle/>
          <a:p>
            <a:pPr latinLnBrk="0">
              <a:lnSpc>
                <a:spcPct val="150000"/>
              </a:lnSpc>
              <a:defRPr/>
            </a:pPr>
            <a:r>
              <a:rPr lang="zh-TW" altLang="en-US" sz="2400" i="1" kern="0" dirty="0" smtClean="0">
                <a:solidFill>
                  <a:prstClr val="black">
                    <a:lumMod val="85000"/>
                    <a:lumOff val="15000"/>
                  </a:prstClr>
                </a:solidFill>
                <a:latin typeface="微軟正黑體" panose="020B0604030504040204" pitchFamily="34" charset="-120"/>
                <a:ea typeface="微軟正黑體" panose="020B0604030504040204" pitchFamily="34" charset="-120"/>
              </a:rPr>
              <a:t>背景</a:t>
            </a:r>
            <a:endParaRPr lang="en-US" altLang="ko-KR" sz="2400" i="1" kern="0" dirty="0">
              <a:solidFill>
                <a:prstClr val="black">
                  <a:lumMod val="85000"/>
                  <a:lumOff val="15000"/>
                </a:prstClr>
              </a:solidFill>
              <a:latin typeface="微軟正黑體" panose="020B0604030504040204" pitchFamily="34" charset="-120"/>
              <a:ea typeface="微軟正黑體" panose="020B0604030504040204" pitchFamily="34" charset="-120"/>
            </a:endParaRPr>
          </a:p>
        </p:txBody>
      </p:sp>
      <p:sp>
        <p:nvSpPr>
          <p:cNvPr id="5" name="文字方塊 4">
            <a:extLst>
              <a:ext uri="{FF2B5EF4-FFF2-40B4-BE49-F238E27FC236}">
                <a16:creationId xmlns="" xmlns:a16="http://schemas.microsoft.com/office/drawing/2014/main" id="{4642F343-D54F-4B9E-AF28-2DAF30244A7B}"/>
              </a:ext>
            </a:extLst>
          </p:cNvPr>
          <p:cNvSpPr txBox="1"/>
          <p:nvPr/>
        </p:nvSpPr>
        <p:spPr>
          <a:xfrm>
            <a:off x="612898" y="804477"/>
            <a:ext cx="10740902" cy="4708981"/>
          </a:xfrm>
          <a:prstGeom prst="rect">
            <a:avLst/>
          </a:prstGeom>
          <a:noFill/>
        </p:spPr>
        <p:txBody>
          <a:bodyPr wrap="square">
            <a:spAutoFit/>
          </a:bodyPr>
          <a:lstStyle/>
          <a:p>
            <a:pPr marL="342900" indent="-342900">
              <a:lnSpc>
                <a:spcPct val="150000"/>
              </a:lnSpc>
              <a:buFont typeface="Arial" panose="020B0604020202020204" pitchFamily="34" charset="0"/>
              <a:buChar char="•"/>
            </a:pPr>
            <a:r>
              <a:rPr lang="zh-TW" altLang="en-US" sz="2000" kern="100" dirty="0" smtClean="0">
                <a:latin typeface="微軟正黑體" panose="020B0604030504040204" pitchFamily="34" charset="-120"/>
                <a:ea typeface="微軟正黑體" panose="020B0604030504040204" pitchFamily="34" charset="-120"/>
                <a:cs typeface="Times New Roman" panose="02020603050405020304" pitchFamily="18" charset="0"/>
              </a:rPr>
              <a:t>關於經歷自動化時期的</a:t>
            </a:r>
            <a:r>
              <a:rPr lang="zh-TW" altLang="en-US" sz="2000" kern="100" dirty="0">
                <a:latin typeface="微軟正黑體" panose="020B0604030504040204" pitchFamily="34" charset="-120"/>
                <a:ea typeface="微軟正黑體" panose="020B0604030504040204" pitchFamily="34" charset="-120"/>
                <a:cs typeface="Times New Roman" panose="02020603050405020304" pitchFamily="18" charset="0"/>
              </a:rPr>
              <a:t>影響</a:t>
            </a:r>
            <a:r>
              <a:rPr lang="zh-TW" altLang="en-US" sz="2000" kern="100" dirty="0" smtClean="0">
                <a:latin typeface="微軟正黑體" panose="020B0604030504040204" pitchFamily="34" charset="-120"/>
                <a:ea typeface="微軟正黑體" panose="020B0604030504040204" pitchFamily="34" charset="-120"/>
                <a:cs typeface="Times New Roman" panose="02020603050405020304" pitchFamily="18" charset="0"/>
              </a:rPr>
              <a:t>的研究較少</a:t>
            </a:r>
            <a:r>
              <a:rPr lang="zh-TW" altLang="en-US" sz="2000" kern="100" dirty="0">
                <a:latin typeface="微軟正黑體" panose="020B0604030504040204" pitchFamily="34" charset="-120"/>
                <a:ea typeface="微軟正黑體" panose="020B0604030504040204" pitchFamily="34" charset="-120"/>
                <a:cs typeface="Times New Roman" panose="02020603050405020304" pitchFamily="18" charset="0"/>
              </a:rPr>
              <a:t>，更重要的是，當不再使用自動化時，對性能的</a:t>
            </a:r>
            <a:r>
              <a:rPr lang="zh-TW" altLang="en-US" sz="2000" kern="100" dirty="0" smtClean="0">
                <a:latin typeface="微軟正黑體" panose="020B0604030504040204" pitchFamily="34" charset="-120"/>
                <a:ea typeface="微軟正黑體" panose="020B0604030504040204" pitchFamily="34" charset="-120"/>
                <a:cs typeface="Times New Roman" panose="02020603050405020304" pitchFamily="18" charset="0"/>
              </a:rPr>
              <a:t>影響了解甚</a:t>
            </a:r>
            <a:r>
              <a:rPr lang="zh-TW" altLang="en-US" sz="2000" kern="100" dirty="0">
                <a:latin typeface="微軟正黑體" panose="020B0604030504040204" pitchFamily="34" charset="-120"/>
                <a:ea typeface="微軟正黑體" panose="020B0604030504040204" pitchFamily="34" charset="-120"/>
                <a:cs typeface="Times New Roman" panose="02020603050405020304" pitchFamily="18" charset="0"/>
              </a:rPr>
              <a:t>少</a:t>
            </a:r>
            <a:r>
              <a:rPr lang="zh-TW" altLang="en-US" sz="2000" kern="100" dirty="0" smtClean="0">
                <a:latin typeface="微軟正黑體" panose="020B0604030504040204" pitchFamily="34" charset="-120"/>
                <a:ea typeface="微軟正黑體" panose="020B0604030504040204" pitchFamily="34" charset="-120"/>
                <a:cs typeface="Times New Roman" panose="02020603050405020304" pitchFamily="18" charset="0"/>
              </a:rPr>
              <a:t>。</a:t>
            </a:r>
            <a:endParaRPr lang="en-US" altLang="zh-TW" sz="2000" kern="100" dirty="0" smtClean="0">
              <a:latin typeface="微軟正黑體" panose="020B0604030504040204" pitchFamily="34" charset="-120"/>
              <a:ea typeface="微軟正黑體" panose="020B0604030504040204" pitchFamily="34" charset="-120"/>
              <a:cs typeface="Times New Roman" panose="02020603050405020304" pitchFamily="18" charset="0"/>
            </a:endParaRPr>
          </a:p>
          <a:p>
            <a:pPr marL="342900" indent="-342900">
              <a:lnSpc>
                <a:spcPct val="150000"/>
              </a:lnSpc>
              <a:buFont typeface="Arial" panose="020B0604020202020204" pitchFamily="34" charset="0"/>
              <a:buChar char="•"/>
            </a:pPr>
            <a:r>
              <a:rPr lang="zh-TW" altLang="en-US" sz="2000" kern="100" dirty="0" smtClean="0">
                <a:latin typeface="微軟正黑體" panose="020B0604030504040204" pitchFamily="34" charset="-120"/>
                <a:ea typeface="微軟正黑體" panose="020B0604030504040204" pitchFamily="34" charset="-120"/>
                <a:cs typeface="Times New Roman" panose="02020603050405020304" pitchFamily="18" charset="0"/>
              </a:rPr>
              <a:t>後</a:t>
            </a:r>
            <a:r>
              <a:rPr lang="zh-TW" altLang="en-US" sz="2000" kern="100" dirty="0">
                <a:latin typeface="微軟正黑體" panose="020B0604030504040204" pitchFamily="34" charset="-120"/>
                <a:ea typeface="微軟正黑體" panose="020B0604030504040204" pitchFamily="34" charset="-120"/>
                <a:cs typeface="Times New Roman" panose="02020603050405020304" pitchFamily="18" charset="0"/>
              </a:rPr>
              <a:t>一種情況對於理解至關重要，因為車輛可能無法應對所有緊急情況。有時候，駕駛員所駕駛的汽車的自動化程度與他們通常使用的汽車不同（例如，汽車共享，家庭成員的汽車）。當前的許多研究都集中在</a:t>
            </a:r>
            <a:r>
              <a:rPr lang="en-US" altLang="zh-TW" sz="2000" kern="100" dirty="0">
                <a:latin typeface="微軟正黑體" panose="020B0604030504040204" pitchFamily="34" charset="-120"/>
                <a:ea typeface="微軟正黑體" panose="020B0604030504040204" pitchFamily="34" charset="-120"/>
                <a:cs typeface="Times New Roman" panose="02020603050405020304" pitchFamily="18" charset="0"/>
              </a:rPr>
              <a:t>ACC</a:t>
            </a:r>
            <a:r>
              <a:rPr lang="zh-TW" altLang="en-US" sz="2000" kern="100" dirty="0">
                <a:latin typeface="微軟正黑體" panose="020B0604030504040204" pitchFamily="34" charset="-120"/>
                <a:ea typeface="微軟正黑體" panose="020B0604030504040204" pitchFamily="34" charset="-120"/>
                <a:cs typeface="Times New Roman" panose="02020603050405020304" pitchFamily="18" charset="0"/>
              </a:rPr>
              <a:t>或近似於高度自動化的系統上，而不是單獨評估車道保持性</a:t>
            </a:r>
            <a:r>
              <a:rPr lang="zh-TW" altLang="en-US" sz="2000" kern="100" dirty="0" smtClean="0">
                <a:latin typeface="微軟正黑體" panose="020B0604030504040204" pitchFamily="34" charset="-120"/>
                <a:ea typeface="微軟正黑體" panose="020B0604030504040204" pitchFamily="34" charset="-120"/>
                <a:cs typeface="Times New Roman" panose="02020603050405020304" pitchFamily="18" charset="0"/>
              </a:rPr>
              <a:t>。</a:t>
            </a:r>
            <a:endParaRPr lang="en-US" altLang="zh-TW" sz="2000" kern="100" dirty="0" smtClean="0">
              <a:latin typeface="微軟正黑體" panose="020B0604030504040204" pitchFamily="34" charset="-120"/>
              <a:ea typeface="微軟正黑體" panose="020B0604030504040204" pitchFamily="34" charset="-120"/>
              <a:cs typeface="Times New Roman" panose="02020603050405020304" pitchFamily="18" charset="0"/>
            </a:endParaRPr>
          </a:p>
          <a:p>
            <a:pPr marL="342900" indent="-342900">
              <a:lnSpc>
                <a:spcPct val="150000"/>
              </a:lnSpc>
              <a:buFont typeface="Arial" panose="020B0604020202020204" pitchFamily="34" charset="0"/>
              <a:buChar char="•"/>
            </a:pPr>
            <a:r>
              <a:rPr lang="zh-TW" altLang="en-US" sz="2000" kern="100" dirty="0">
                <a:latin typeface="微軟正黑體" panose="020B0604030504040204" pitchFamily="34" charset="-120"/>
                <a:ea typeface="微軟正黑體" panose="020B0604030504040204" pitchFamily="34" charset="-120"/>
                <a:cs typeface="Times New Roman" panose="02020603050405020304" pitchFamily="18" charset="0"/>
              </a:rPr>
              <a:t>這項研究的目的是評估</a:t>
            </a:r>
            <a:r>
              <a:rPr lang="en-US" altLang="zh-TW" sz="2000" kern="100" dirty="0" smtClean="0">
                <a:latin typeface="微軟正黑體" panose="020B0604030504040204" pitchFamily="34" charset="-120"/>
                <a:ea typeface="微軟正黑體" panose="020B0604030504040204" pitchFamily="34" charset="-120"/>
                <a:cs typeface="Times New Roman" panose="02020603050405020304" pitchFamily="18" charset="0"/>
              </a:rPr>
              <a:t>LKS</a:t>
            </a:r>
            <a:r>
              <a:rPr lang="zh-TW" altLang="en-US" sz="2000" b="1" kern="100" dirty="0" smtClean="0">
                <a:latin typeface="微軟正黑體" panose="020B0604030504040204" pitchFamily="34" charset="-120"/>
                <a:ea typeface="微軟正黑體" panose="020B0604030504040204" pitchFamily="34" charset="-120"/>
                <a:cs typeface="Times New Roman" panose="02020603050405020304" pitchFamily="18" charset="0"/>
              </a:rPr>
              <a:t>使用中與使用後</a:t>
            </a:r>
            <a:r>
              <a:rPr lang="zh-TW" altLang="en-US" sz="2000" kern="100" dirty="0" smtClean="0">
                <a:latin typeface="微軟正黑體" panose="020B0604030504040204" pitchFamily="34" charset="-120"/>
                <a:ea typeface="微軟正黑體" panose="020B0604030504040204" pitchFamily="34" charset="-120"/>
                <a:cs typeface="Times New Roman" panose="02020603050405020304" pitchFamily="18" charset="0"/>
              </a:rPr>
              <a:t>對</a:t>
            </a:r>
            <a:r>
              <a:rPr lang="zh-TW" altLang="en-US" sz="2000" kern="100" dirty="0">
                <a:latin typeface="微軟正黑體" panose="020B0604030504040204" pitchFamily="34" charset="-120"/>
                <a:ea typeface="微軟正黑體" panose="020B0604030504040204" pitchFamily="34" charset="-120"/>
                <a:cs typeface="Times New Roman" panose="02020603050405020304" pitchFamily="18" charset="0"/>
              </a:rPr>
              <a:t>駕駛表現和認知工作量的縱向影響。這是通過與對照組</a:t>
            </a:r>
            <a:r>
              <a:rPr lang="zh-TW" altLang="en-US" sz="2000" kern="100" dirty="0" smtClean="0">
                <a:latin typeface="微軟正黑體" panose="020B0604030504040204" pitchFamily="34" charset="-120"/>
                <a:ea typeface="微軟正黑體" panose="020B0604030504040204" pitchFamily="34" charset="-120"/>
                <a:cs typeface="Times New Roman" panose="02020603050405020304" pitchFamily="18" charset="0"/>
              </a:rPr>
              <a:t>和試驗組</a:t>
            </a:r>
            <a:r>
              <a:rPr lang="zh-TW" altLang="en-US" sz="2000" kern="100" dirty="0">
                <a:latin typeface="微軟正黑體" panose="020B0604030504040204" pitchFamily="34" charset="-120"/>
                <a:ea typeface="微軟正黑體" panose="020B0604030504040204" pitchFamily="34" charset="-120"/>
                <a:cs typeface="Times New Roman" panose="02020603050405020304" pitchFamily="18" charset="0"/>
              </a:rPr>
              <a:t>（性別和年齡平衡）進行的駕駛前</a:t>
            </a:r>
            <a:r>
              <a:rPr lang="en-US" altLang="zh-TW" sz="2000" kern="100" dirty="0">
                <a:latin typeface="微軟正黑體" panose="020B0604030504040204" pitchFamily="34" charset="-120"/>
                <a:ea typeface="微軟正黑體" panose="020B0604030504040204" pitchFamily="34" charset="-120"/>
                <a:cs typeface="Times New Roman" panose="02020603050405020304" pitchFamily="18" charset="0"/>
              </a:rPr>
              <a:t>/</a:t>
            </a:r>
            <a:r>
              <a:rPr lang="zh-TW" altLang="en-US" sz="2000" kern="100" dirty="0">
                <a:latin typeface="微軟正黑體" panose="020B0604030504040204" pitchFamily="34" charset="-120"/>
                <a:ea typeface="微軟正黑體" panose="020B0604030504040204" pitchFamily="34" charset="-120"/>
                <a:cs typeface="Times New Roman" panose="02020603050405020304" pitchFamily="18" charset="0"/>
              </a:rPr>
              <a:t>駕駛模擬器研究進行的</a:t>
            </a:r>
            <a:r>
              <a:rPr lang="zh-TW" altLang="en-US" sz="2000" kern="100" dirty="0" smtClean="0">
                <a:latin typeface="微軟正黑體" panose="020B0604030504040204" pitchFamily="34" charset="-120"/>
                <a:ea typeface="微軟正黑體" panose="020B0604030504040204" pitchFamily="34" charset="-120"/>
                <a:cs typeface="Times New Roman" panose="02020603050405020304" pitchFamily="18" charset="0"/>
              </a:rPr>
              <a:t>。</a:t>
            </a:r>
            <a:endParaRPr lang="en-US" altLang="zh-TW" sz="2000" kern="100" dirty="0" smtClean="0">
              <a:latin typeface="微軟正黑體" panose="020B0604030504040204" pitchFamily="34" charset="-120"/>
              <a:ea typeface="微軟正黑體" panose="020B0604030504040204" pitchFamily="34" charset="-120"/>
              <a:cs typeface="Times New Roman" panose="02020603050405020304" pitchFamily="18" charset="0"/>
            </a:endParaRPr>
          </a:p>
          <a:p>
            <a:pPr marL="342900" indent="-342900">
              <a:lnSpc>
                <a:spcPct val="150000"/>
              </a:lnSpc>
              <a:buFont typeface="Arial" panose="020B0604020202020204" pitchFamily="34" charset="0"/>
              <a:buChar char="•"/>
            </a:pPr>
            <a:r>
              <a:rPr lang="zh-TW" altLang="en-US" sz="2000" kern="100" dirty="0" smtClean="0">
                <a:latin typeface="微軟正黑體" panose="020B0604030504040204" pitchFamily="34" charset="-120"/>
                <a:ea typeface="微軟正黑體" panose="020B0604030504040204" pitchFamily="34" charset="-120"/>
                <a:cs typeface="Times New Roman" panose="02020603050405020304" pitchFamily="18" charset="0"/>
              </a:rPr>
              <a:t>為了</a:t>
            </a:r>
            <a:r>
              <a:rPr lang="zh-TW" altLang="en-US" sz="2000" kern="100" dirty="0">
                <a:latin typeface="微軟正黑體" panose="020B0604030504040204" pitchFamily="34" charset="-120"/>
                <a:ea typeface="微軟正黑體" panose="020B0604030504040204" pitchFamily="34" charset="-120"/>
                <a:cs typeface="Times New Roman" panose="02020603050405020304" pitchFamily="18" charset="0"/>
              </a:rPr>
              <a:t>評估駕駛性能，包括了各種</a:t>
            </a:r>
            <a:r>
              <a:rPr lang="zh-TW" altLang="en-US" sz="2000" kern="100" dirty="0" smtClean="0">
                <a:latin typeface="微軟正黑體" panose="020B0604030504040204" pitchFamily="34" charset="-120"/>
                <a:ea typeface="微軟正黑體" panose="020B0604030504040204" pitchFamily="34" charset="-120"/>
                <a:cs typeface="Times New Roman" panose="02020603050405020304" pitchFamily="18" charset="0"/>
              </a:rPr>
              <a:t>車道路況，</a:t>
            </a:r>
            <a:r>
              <a:rPr lang="zh-TW" altLang="en-US" sz="2000" kern="100" dirty="0">
                <a:latin typeface="微軟正黑體" panose="020B0604030504040204" pitchFamily="34" charset="-120"/>
                <a:ea typeface="微軟正黑體" panose="020B0604030504040204" pitchFamily="34" charset="-120"/>
                <a:cs typeface="Times New Roman" panose="02020603050405020304" pitchFamily="18" charset="0"/>
              </a:rPr>
              <a:t>以引起變化的駕駛需求</a:t>
            </a:r>
            <a:r>
              <a:rPr lang="zh-TW" altLang="en-US" sz="2000" kern="100" dirty="0" smtClean="0">
                <a:latin typeface="微軟正黑體" panose="020B0604030504040204" pitchFamily="34" charset="-120"/>
                <a:ea typeface="微軟正黑體" panose="020B0604030504040204" pitchFamily="34" charset="-120"/>
                <a:cs typeface="Times New Roman" panose="02020603050405020304" pitchFamily="18" charset="0"/>
              </a:rPr>
              <a:t>。</a:t>
            </a:r>
            <a:endParaRPr lang="en-US" altLang="zh-TW" sz="2000" kern="100" dirty="0" smtClean="0">
              <a:latin typeface="微軟正黑體" panose="020B0604030504040204" pitchFamily="34" charset="-120"/>
              <a:ea typeface="微軟正黑體" panose="020B0604030504040204" pitchFamily="34" charset="-120"/>
              <a:cs typeface="Times New Roman" panose="02020603050405020304" pitchFamily="18" charset="0"/>
            </a:endParaRPr>
          </a:p>
          <a:p>
            <a:pPr marL="342900" indent="-342900">
              <a:lnSpc>
                <a:spcPct val="150000"/>
              </a:lnSpc>
              <a:buFont typeface="Arial" panose="020B0604020202020204" pitchFamily="34" charset="0"/>
              <a:buChar char="•"/>
            </a:pPr>
            <a:r>
              <a:rPr lang="zh-TW" altLang="en-US" sz="2000" kern="100" dirty="0" smtClean="0">
                <a:latin typeface="微軟正黑體" panose="020B0604030504040204" pitchFamily="34" charset="-120"/>
                <a:ea typeface="微軟正黑體" panose="020B0604030504040204" pitchFamily="34" charset="-120"/>
                <a:cs typeface="Times New Roman" panose="02020603050405020304" pitchFamily="18" charset="0"/>
              </a:rPr>
              <a:t>認知</a:t>
            </a:r>
            <a:r>
              <a:rPr lang="zh-TW" altLang="en-US" sz="2000" kern="100" dirty="0">
                <a:latin typeface="微軟正黑體" panose="020B0604030504040204" pitchFamily="34" charset="-120"/>
                <a:ea typeface="微軟正黑體" panose="020B0604030504040204" pitchFamily="34" charset="-120"/>
                <a:cs typeface="Times New Roman" panose="02020603050405020304" pitchFamily="18" charset="0"/>
              </a:rPr>
              <a:t>工作量通過視覺分散注意力的任務得到了進一步的控制</a:t>
            </a:r>
            <a:r>
              <a:rPr lang="zh-TW" altLang="en-US" sz="2000" kern="100" dirty="0" smtClean="0">
                <a:latin typeface="微軟正黑體" panose="020B0604030504040204" pitchFamily="34" charset="-120"/>
                <a:ea typeface="微軟正黑體" panose="020B0604030504040204" pitchFamily="34" charset="-120"/>
                <a:cs typeface="Times New Roman" panose="02020603050405020304" pitchFamily="18" charset="0"/>
              </a:rPr>
              <a:t>。</a:t>
            </a:r>
            <a:endParaRPr lang="en-US" altLang="zh-TW" sz="2000" kern="100" dirty="0" smtClean="0">
              <a:latin typeface="微軟正黑體" panose="020B0604030504040204" pitchFamily="34" charset="-120"/>
              <a:ea typeface="微軟正黑體" panose="020B0604030504040204" pitchFamily="34" charset="-120"/>
              <a:cs typeface="Times New Roman" panose="02020603050405020304" pitchFamily="18" charset="0"/>
            </a:endParaRPr>
          </a:p>
          <a:p>
            <a:pPr marL="342900" indent="-342900">
              <a:lnSpc>
                <a:spcPct val="150000"/>
              </a:lnSpc>
              <a:buFont typeface="Arial" panose="020B0604020202020204" pitchFamily="34" charset="0"/>
              <a:buChar char="•"/>
            </a:pPr>
            <a:r>
              <a:rPr lang="zh-TW" altLang="en-US" sz="2000" kern="100" dirty="0" smtClean="0">
                <a:latin typeface="微軟正黑體" panose="020B0604030504040204" pitchFamily="34" charset="-120"/>
                <a:ea typeface="微軟正黑體" panose="020B0604030504040204" pitchFamily="34" charset="-120"/>
                <a:cs typeface="Times New Roman" panose="02020603050405020304" pitchFamily="18" charset="0"/>
              </a:rPr>
              <a:t>研究</a:t>
            </a:r>
            <a:r>
              <a:rPr lang="zh-TW" altLang="en-US" sz="2000" kern="100" dirty="0">
                <a:latin typeface="微軟正黑體" panose="020B0604030504040204" pitchFamily="34" charset="-120"/>
                <a:ea typeface="微軟正黑體" panose="020B0604030504040204" pitchFamily="34" charset="-120"/>
                <a:cs typeface="Times New Roman" panose="02020603050405020304" pitchFamily="18" charset="0"/>
              </a:rPr>
              <a:t>的目的是</a:t>
            </a:r>
            <a:r>
              <a:rPr lang="zh-TW" altLang="en-US" sz="2000" kern="100" dirty="0" smtClean="0">
                <a:latin typeface="微軟正黑體" panose="020B0604030504040204" pitchFamily="34" charset="-120"/>
                <a:ea typeface="微軟正黑體" panose="020B0604030504040204" pitchFamily="34" charset="-120"/>
                <a:cs typeface="Times New Roman" panose="02020603050405020304" pitchFamily="18" charset="0"/>
              </a:rPr>
              <a:t>確定手動駕駛，</a:t>
            </a:r>
            <a:r>
              <a:rPr lang="zh-TW" altLang="en-US" sz="2000" kern="100" dirty="0">
                <a:latin typeface="微軟正黑體" panose="020B0604030504040204" pitchFamily="34" charset="-120"/>
                <a:ea typeface="微軟正黑體" panose="020B0604030504040204" pitchFamily="34" charset="-120"/>
                <a:cs typeface="Times New Roman" panose="02020603050405020304" pitchFamily="18" charset="0"/>
              </a:rPr>
              <a:t>半自動和後半自動駕駛條件在行為適應方面的差異。</a:t>
            </a:r>
            <a:endParaRPr lang="en-US" altLang="zh-TW" sz="2000" kern="100" dirty="0" smtClean="0">
              <a:latin typeface="微軟正黑體" panose="020B0604030504040204" pitchFamily="34" charset="-120"/>
              <a:ea typeface="微軟正黑體" panose="020B0604030504040204" pitchFamily="34" charset="-120"/>
              <a:cs typeface="Times New Roman" panose="02020603050405020304" pitchFamily="18" charset="0"/>
            </a:endParaRPr>
          </a:p>
        </p:txBody>
      </p:sp>
    </p:spTree>
    <p:extLst>
      <p:ext uri="{BB962C8B-B14F-4D97-AF65-F5344CB8AC3E}">
        <p14:creationId xmlns:p14="http://schemas.microsoft.com/office/powerpoint/2010/main" val="250668238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액자 2"/>
          <p:cNvSpPr/>
          <p:nvPr/>
        </p:nvSpPr>
        <p:spPr>
          <a:xfrm>
            <a:off x="1" y="0"/>
            <a:ext cx="12191999" cy="6858000"/>
          </a:xfrm>
          <a:prstGeom prst="frame">
            <a:avLst>
              <a:gd name="adj1" fmla="val 1389"/>
            </a:avLst>
          </a:prstGeom>
          <a:solidFill>
            <a:schemeClr val="tx1">
              <a:lumMod val="85000"/>
              <a:lumOff val="15000"/>
            </a:schemeClr>
          </a:solidFill>
          <a:ln w="133350">
            <a:noFill/>
          </a:ln>
        </p:spPr>
        <p:style>
          <a:lnRef idx="2">
            <a:schemeClr val="accent1">
              <a:shade val="50000"/>
            </a:schemeClr>
          </a:lnRef>
          <a:fillRef idx="1">
            <a:schemeClr val="accent1"/>
          </a:fillRef>
          <a:effectRef idx="0">
            <a:schemeClr val="accent1"/>
          </a:effectRef>
          <a:fontRef idx="minor">
            <a:schemeClr val="lt1"/>
          </a:fontRef>
        </p:style>
        <p:txBody>
          <a:bodyPr tIns="1044000" rtlCol="0" anchor="t"/>
          <a:lstStyle/>
          <a:p>
            <a:pPr algn="ctr" latinLnBrk="0">
              <a:lnSpc>
                <a:spcPct val="150000"/>
              </a:lnSpc>
              <a:defRPr/>
            </a:pPr>
            <a:endParaRPr lang="en-US" altLang="ko-KR" sz="1200" kern="0" dirty="0">
              <a:solidFill>
                <a:prstClr val="black">
                  <a:lumMod val="85000"/>
                  <a:lumOff val="15000"/>
                </a:prstClr>
              </a:solidFill>
            </a:endParaRPr>
          </a:p>
        </p:txBody>
      </p:sp>
      <p:sp>
        <p:nvSpPr>
          <p:cNvPr id="2" name="矩形 1"/>
          <p:cNvSpPr/>
          <p:nvPr/>
        </p:nvSpPr>
        <p:spPr>
          <a:xfrm>
            <a:off x="516424" y="1065338"/>
            <a:ext cx="10837375" cy="2862322"/>
          </a:xfrm>
          <a:prstGeom prst="rect">
            <a:avLst/>
          </a:prstGeom>
        </p:spPr>
        <p:txBody>
          <a:bodyPr wrap="square">
            <a:spAutoFit/>
          </a:bodyPr>
          <a:lstStyle/>
          <a:p>
            <a:pPr marL="342900" indent="-342900">
              <a:lnSpc>
                <a:spcPct val="150000"/>
              </a:lnSpc>
              <a:buFont typeface="Arial" panose="020B0604020202020204" pitchFamily="34" charset="0"/>
              <a:buChar char="•"/>
            </a:pPr>
            <a:r>
              <a:rPr lang="zh-TW" altLang="en-US" sz="2000" dirty="0">
                <a:latin typeface="微軟正黑體" panose="020B0604030504040204" pitchFamily="34" charset="-120"/>
                <a:ea typeface="微軟正黑體" panose="020B0604030504040204" pitchFamily="34" charset="-120"/>
              </a:rPr>
              <a:t>該研究包括三個年齡組（年輕：</a:t>
            </a:r>
            <a:r>
              <a:rPr lang="en-US" altLang="zh-TW" sz="2000" dirty="0">
                <a:latin typeface="微軟正黑體" panose="020B0604030504040204" pitchFamily="34" charset="-120"/>
                <a:ea typeface="微軟正黑體" panose="020B0604030504040204" pitchFamily="34" charset="-120"/>
              </a:rPr>
              <a:t>25-34</a:t>
            </a:r>
            <a:r>
              <a:rPr lang="zh-TW" altLang="en-US" sz="2000" dirty="0">
                <a:latin typeface="微軟正黑體" panose="020B0604030504040204" pitchFamily="34" charset="-120"/>
                <a:ea typeface="微軟正黑體" panose="020B0604030504040204" pitchFamily="34" charset="-120"/>
              </a:rPr>
              <a:t>歲，中層：</a:t>
            </a:r>
            <a:r>
              <a:rPr lang="en-US" altLang="zh-TW" sz="2000" dirty="0">
                <a:latin typeface="微軟正黑體" panose="020B0604030504040204" pitchFamily="34" charset="-120"/>
                <a:ea typeface="微軟正黑體" panose="020B0604030504040204" pitchFamily="34" charset="-120"/>
              </a:rPr>
              <a:t>35-44</a:t>
            </a:r>
            <a:r>
              <a:rPr lang="zh-TW" altLang="en-US" sz="2000" dirty="0">
                <a:latin typeface="微軟正黑體" panose="020B0604030504040204" pitchFamily="34" charset="-120"/>
                <a:ea typeface="微軟正黑體" panose="020B0604030504040204" pitchFamily="34" charset="-120"/>
              </a:rPr>
              <a:t>歲，年齡：</a:t>
            </a:r>
            <a:r>
              <a:rPr lang="en-US" altLang="zh-TW" sz="2000" dirty="0">
                <a:latin typeface="微軟正黑體" panose="020B0604030504040204" pitchFamily="34" charset="-120"/>
                <a:ea typeface="微軟正黑體" panose="020B0604030504040204" pitchFamily="34" charset="-120"/>
              </a:rPr>
              <a:t>45-54</a:t>
            </a:r>
            <a:r>
              <a:rPr lang="zh-TW" altLang="en-US" sz="2000" dirty="0">
                <a:latin typeface="微軟正黑體" panose="020B0604030504040204" pitchFamily="34" charset="-120"/>
                <a:ea typeface="微軟正黑體" panose="020B0604030504040204" pitchFamily="34" charset="-120"/>
              </a:rPr>
              <a:t>歲）的</a:t>
            </a:r>
            <a:r>
              <a:rPr lang="en-US" altLang="zh-TW" sz="2000" dirty="0">
                <a:latin typeface="微軟正黑體" panose="020B0604030504040204" pitchFamily="34" charset="-120"/>
                <a:ea typeface="微軟正黑體" panose="020B0604030504040204" pitchFamily="34" charset="-120"/>
              </a:rPr>
              <a:t>48</a:t>
            </a:r>
            <a:r>
              <a:rPr lang="zh-TW" altLang="en-US" sz="2000" dirty="0">
                <a:latin typeface="微軟正黑體" panose="020B0604030504040204" pitchFamily="34" charset="-120"/>
                <a:ea typeface="微軟正黑體" panose="020B0604030504040204" pitchFamily="34" charset="-120"/>
              </a:rPr>
              <a:t>位參與者</a:t>
            </a:r>
            <a:r>
              <a:rPr lang="zh-TW" altLang="en-US" sz="2000" dirty="0" smtClean="0">
                <a:latin typeface="微軟正黑體" panose="020B0604030504040204" pitchFamily="34" charset="-120"/>
                <a:ea typeface="微軟正黑體" panose="020B0604030504040204" pitchFamily="34" charset="-120"/>
              </a:rPr>
              <a:t>。</a:t>
            </a:r>
            <a:endParaRPr lang="en-US" altLang="zh-TW" sz="2000" dirty="0" smtClean="0">
              <a:latin typeface="微軟正黑體" panose="020B0604030504040204" pitchFamily="34" charset="-120"/>
              <a:ea typeface="微軟正黑體" panose="020B0604030504040204" pitchFamily="34" charset="-120"/>
            </a:endParaRPr>
          </a:p>
          <a:p>
            <a:pPr marL="342900" indent="-342900">
              <a:lnSpc>
                <a:spcPct val="150000"/>
              </a:lnSpc>
              <a:buFont typeface="Arial" panose="020B0604020202020204" pitchFamily="34" charset="0"/>
              <a:buChar char="•"/>
            </a:pPr>
            <a:r>
              <a:rPr lang="zh-TW" altLang="en-US" sz="2000" dirty="0" smtClean="0">
                <a:latin typeface="微軟正黑體" panose="020B0604030504040204" pitchFamily="34" charset="-120"/>
                <a:ea typeface="微軟正黑體" panose="020B0604030504040204" pitchFamily="34" charset="-120"/>
              </a:rPr>
              <a:t>對照</a:t>
            </a:r>
            <a:r>
              <a:rPr lang="zh-TW" altLang="en-US" sz="2000" dirty="0">
                <a:latin typeface="微軟正黑體" panose="020B0604030504040204" pitchFamily="34" charset="-120"/>
                <a:ea typeface="微軟正黑體" panose="020B0604030504040204" pitchFamily="34" charset="-120"/>
              </a:rPr>
              <a:t>組（即無自動化干預）有</a:t>
            </a:r>
            <a:r>
              <a:rPr lang="en-US" altLang="zh-TW" sz="2000" dirty="0">
                <a:latin typeface="微軟正黑體" panose="020B0604030504040204" pitchFamily="34" charset="-120"/>
                <a:ea typeface="微軟正黑體" panose="020B0604030504040204" pitchFamily="34" charset="-120"/>
              </a:rPr>
              <a:t>18</a:t>
            </a:r>
            <a:r>
              <a:rPr lang="zh-TW" altLang="en-US" sz="2000" dirty="0">
                <a:latin typeface="微軟正黑體" panose="020B0604030504040204" pitchFamily="34" charset="-120"/>
                <a:ea typeface="微軟正黑體" panose="020B0604030504040204" pitchFamily="34" charset="-120"/>
              </a:rPr>
              <a:t>名參與者（每年齡組</a:t>
            </a:r>
            <a:r>
              <a:rPr lang="en-US" altLang="zh-TW" sz="2000" dirty="0">
                <a:latin typeface="微軟正黑體" panose="020B0604030504040204" pitchFamily="34" charset="-120"/>
                <a:ea typeface="微軟正黑體" panose="020B0604030504040204" pitchFamily="34" charset="-120"/>
              </a:rPr>
              <a:t>6</a:t>
            </a:r>
            <a:r>
              <a:rPr lang="zh-TW" altLang="en-US" sz="2000" dirty="0">
                <a:latin typeface="微軟正黑體" panose="020B0604030504040204" pitchFamily="34" charset="-120"/>
                <a:ea typeface="微軟正黑體" panose="020B0604030504040204" pitchFamily="34" charset="-120"/>
              </a:rPr>
              <a:t>名）</a:t>
            </a:r>
            <a:r>
              <a:rPr lang="zh-TW" altLang="en-US" sz="2000" dirty="0" smtClean="0">
                <a:latin typeface="微軟正黑體" panose="020B0604030504040204" pitchFamily="34" charset="-120"/>
                <a:ea typeface="微軟正黑體" panose="020B0604030504040204" pitchFamily="34" charset="-120"/>
              </a:rPr>
              <a:t>，</a:t>
            </a:r>
            <a:r>
              <a:rPr lang="zh-TW" altLang="en-US" sz="2000" dirty="0">
                <a:latin typeface="微軟正黑體" panose="020B0604030504040204" pitchFamily="34" charset="-120"/>
                <a:ea typeface="微軟正黑體" panose="020B0604030504040204" pitchFamily="34" charset="-120"/>
              </a:rPr>
              <a:t>試驗</a:t>
            </a:r>
            <a:r>
              <a:rPr lang="zh-TW" altLang="en-US" sz="2000" dirty="0" smtClean="0">
                <a:latin typeface="微軟正黑體" panose="020B0604030504040204" pitchFamily="34" charset="-120"/>
                <a:ea typeface="微軟正黑體" panose="020B0604030504040204" pitchFamily="34" charset="-120"/>
              </a:rPr>
              <a:t>組</a:t>
            </a:r>
            <a:r>
              <a:rPr lang="zh-TW" altLang="en-US" sz="2000" dirty="0">
                <a:latin typeface="微軟正黑體" panose="020B0604030504040204" pitchFamily="34" charset="-120"/>
                <a:ea typeface="微軟正黑體" panose="020B0604030504040204" pitchFamily="34" charset="-120"/>
              </a:rPr>
              <a:t>（即</a:t>
            </a:r>
            <a:r>
              <a:rPr lang="en-US" altLang="zh-TW" sz="2000" dirty="0">
                <a:latin typeface="微軟正黑體" panose="020B0604030504040204" pitchFamily="34" charset="-120"/>
                <a:ea typeface="微軟正黑體" panose="020B0604030504040204" pitchFamily="34" charset="-120"/>
              </a:rPr>
              <a:t>LKS</a:t>
            </a:r>
            <a:r>
              <a:rPr lang="zh-TW" altLang="en-US" sz="2000" dirty="0">
                <a:latin typeface="微軟正黑體" panose="020B0604030504040204" pitchFamily="34" charset="-120"/>
                <a:ea typeface="微軟正黑體" panose="020B0604030504040204" pitchFamily="34" charset="-120"/>
              </a:rPr>
              <a:t>干預）有</a:t>
            </a:r>
            <a:r>
              <a:rPr lang="en-US" altLang="zh-TW" sz="2000" dirty="0">
                <a:latin typeface="微軟正黑體" panose="020B0604030504040204" pitchFamily="34" charset="-120"/>
                <a:ea typeface="微軟正黑體" panose="020B0604030504040204" pitchFamily="34" charset="-120"/>
              </a:rPr>
              <a:t>30</a:t>
            </a:r>
            <a:r>
              <a:rPr lang="zh-TW" altLang="en-US" sz="2000" dirty="0">
                <a:latin typeface="微軟正黑體" panose="020B0604030504040204" pitchFamily="34" charset="-120"/>
                <a:ea typeface="微軟正黑體" panose="020B0604030504040204" pitchFamily="34" charset="-120"/>
              </a:rPr>
              <a:t>名參與者（每年齡組</a:t>
            </a:r>
            <a:r>
              <a:rPr lang="en-US" altLang="zh-TW" sz="2000" dirty="0">
                <a:latin typeface="微軟正黑體" panose="020B0604030504040204" pitchFamily="34" charset="-120"/>
                <a:ea typeface="微軟正黑體" panose="020B0604030504040204" pitchFamily="34" charset="-120"/>
              </a:rPr>
              <a:t>10</a:t>
            </a:r>
            <a:r>
              <a:rPr lang="zh-TW" altLang="en-US" sz="2000" dirty="0">
                <a:latin typeface="微軟正黑體" panose="020B0604030504040204" pitchFamily="34" charset="-120"/>
                <a:ea typeface="微軟正黑體" panose="020B0604030504040204" pitchFamily="34" charset="-120"/>
              </a:rPr>
              <a:t>名）</a:t>
            </a:r>
            <a:r>
              <a:rPr lang="zh-TW" altLang="en-US" sz="2000" dirty="0" smtClean="0">
                <a:latin typeface="微軟正黑體" panose="020B0604030504040204" pitchFamily="34" charset="-120"/>
                <a:ea typeface="微軟正黑體" panose="020B0604030504040204" pitchFamily="34" charset="-120"/>
              </a:rPr>
              <a:t>。</a:t>
            </a:r>
            <a:endParaRPr lang="en-US" altLang="zh-TW" sz="2000" dirty="0" smtClean="0">
              <a:latin typeface="微軟正黑體" panose="020B0604030504040204" pitchFamily="34" charset="-120"/>
              <a:ea typeface="微軟正黑體" panose="020B0604030504040204" pitchFamily="34" charset="-120"/>
            </a:endParaRPr>
          </a:p>
          <a:p>
            <a:pPr marL="342900" indent="-342900">
              <a:lnSpc>
                <a:spcPct val="150000"/>
              </a:lnSpc>
              <a:buFont typeface="Arial" panose="020B0604020202020204" pitchFamily="34" charset="0"/>
              <a:buChar char="•"/>
            </a:pPr>
            <a:r>
              <a:rPr lang="zh-TW" altLang="en-US" sz="2000" dirty="0" smtClean="0">
                <a:latin typeface="微軟正黑體" panose="020B0604030504040204" pitchFamily="34" charset="-120"/>
                <a:ea typeface="微軟正黑體" panose="020B0604030504040204" pitchFamily="34" charset="-120"/>
              </a:rPr>
              <a:t>每</a:t>
            </a:r>
            <a:r>
              <a:rPr lang="zh-TW" altLang="en-US" sz="2000" dirty="0">
                <a:latin typeface="微軟正黑體" panose="020B0604030504040204" pitchFamily="34" charset="-120"/>
                <a:ea typeface="微軟正黑體" panose="020B0604030504040204" pitchFamily="34" charset="-120"/>
              </a:rPr>
              <a:t>個年齡段的男性和女性人數相等。所有參與者都具有有效的美國駕駛執照，並且每年至少行駛</a:t>
            </a:r>
            <a:r>
              <a:rPr lang="en-US" altLang="zh-TW" sz="2000" dirty="0">
                <a:latin typeface="微軟正黑體" panose="020B0604030504040204" pitchFamily="34" charset="-120"/>
                <a:ea typeface="微軟正黑體" panose="020B0604030504040204" pitchFamily="34" charset="-120"/>
              </a:rPr>
              <a:t>3,000</a:t>
            </a:r>
            <a:r>
              <a:rPr lang="zh-TW" altLang="en-US" sz="2000" dirty="0">
                <a:latin typeface="微軟正黑體" panose="020B0604030504040204" pitchFamily="34" charset="-120"/>
                <a:ea typeface="微軟正黑體" panose="020B0604030504040204" pitchFamily="34" charset="-120"/>
              </a:rPr>
              <a:t>英里。參與者在第一天獲得了</a:t>
            </a:r>
            <a:r>
              <a:rPr lang="en-US" altLang="zh-TW" sz="2000" dirty="0">
                <a:latin typeface="微軟正黑體" panose="020B0604030504040204" pitchFamily="34" charset="-120"/>
                <a:ea typeface="微軟正黑體" panose="020B0604030504040204" pitchFamily="34" charset="-120"/>
              </a:rPr>
              <a:t>20</a:t>
            </a:r>
            <a:r>
              <a:rPr lang="zh-TW" altLang="en-US" sz="2000" dirty="0" smtClean="0">
                <a:latin typeface="微軟正黑體" panose="020B0604030504040204" pitchFamily="34" charset="-120"/>
                <a:ea typeface="微軟正黑體" panose="020B0604030504040204" pitchFamily="34" charset="-120"/>
              </a:rPr>
              <a:t>美元，</a:t>
            </a:r>
            <a:r>
              <a:rPr lang="zh-TW" altLang="en-US" sz="2000" dirty="0">
                <a:latin typeface="微軟正黑體" panose="020B0604030504040204" pitchFamily="34" charset="-120"/>
                <a:ea typeface="微軟正黑體" panose="020B0604030504040204" pitchFamily="34" charset="-120"/>
              </a:rPr>
              <a:t>第二天獲得了</a:t>
            </a:r>
            <a:r>
              <a:rPr lang="en-US" altLang="zh-TW" sz="2000" dirty="0">
                <a:latin typeface="微軟正黑體" panose="020B0604030504040204" pitchFamily="34" charset="-120"/>
                <a:ea typeface="微軟正黑體" panose="020B0604030504040204" pitchFamily="34" charset="-120"/>
              </a:rPr>
              <a:t>30</a:t>
            </a:r>
            <a:r>
              <a:rPr lang="zh-TW" altLang="en-US" sz="2000" dirty="0" smtClean="0">
                <a:latin typeface="微軟正黑體" panose="020B0604030504040204" pitchFamily="34" charset="-120"/>
                <a:ea typeface="微軟正黑體" panose="020B0604030504040204" pitchFamily="34" charset="-120"/>
              </a:rPr>
              <a:t>美元，</a:t>
            </a:r>
            <a:r>
              <a:rPr lang="zh-TW" altLang="en-US" sz="2000" dirty="0">
                <a:latin typeface="微軟正黑體" panose="020B0604030504040204" pitchFamily="34" charset="-120"/>
                <a:ea typeface="微軟正黑體" panose="020B0604030504040204" pitchFamily="34" charset="-120"/>
              </a:rPr>
              <a:t>第三天獲得了</a:t>
            </a:r>
            <a:r>
              <a:rPr lang="en-US" altLang="zh-TW" sz="2000" dirty="0">
                <a:latin typeface="微軟正黑體" panose="020B0604030504040204" pitchFamily="34" charset="-120"/>
                <a:ea typeface="微軟正黑體" panose="020B0604030504040204" pitchFamily="34" charset="-120"/>
              </a:rPr>
              <a:t>50</a:t>
            </a:r>
            <a:r>
              <a:rPr lang="zh-TW" altLang="en-US" sz="2000" dirty="0" smtClean="0">
                <a:latin typeface="微軟正黑體" panose="020B0604030504040204" pitchFamily="34" charset="-120"/>
                <a:ea typeface="微軟正黑體" panose="020B0604030504040204" pitchFamily="34" charset="-120"/>
              </a:rPr>
              <a:t>美元。</a:t>
            </a:r>
            <a:endParaRPr lang="en-US" altLang="zh-TW" sz="2000" dirty="0" smtClean="0">
              <a:latin typeface="微軟正黑體" panose="020B0604030504040204" pitchFamily="34" charset="-120"/>
              <a:ea typeface="微軟正黑體" panose="020B0604030504040204" pitchFamily="34" charset="-120"/>
            </a:endParaRPr>
          </a:p>
        </p:txBody>
      </p:sp>
      <p:sp>
        <p:nvSpPr>
          <p:cNvPr id="15" name="직사각형 12"/>
          <p:cNvSpPr/>
          <p:nvPr/>
        </p:nvSpPr>
        <p:spPr>
          <a:xfrm>
            <a:off x="254501" y="90687"/>
            <a:ext cx="6454395" cy="578492"/>
          </a:xfrm>
          <a:prstGeom prst="rect">
            <a:avLst/>
          </a:prstGeom>
        </p:spPr>
        <p:txBody>
          <a:bodyPr wrap="square">
            <a:spAutoFit/>
          </a:bodyPr>
          <a:lstStyle/>
          <a:p>
            <a:pPr latinLnBrk="0">
              <a:lnSpc>
                <a:spcPct val="150000"/>
              </a:lnSpc>
              <a:defRPr/>
            </a:pPr>
            <a:r>
              <a:rPr lang="en-US" altLang="zh-TW" sz="2400" i="1" kern="0" dirty="0" smtClean="0">
                <a:solidFill>
                  <a:prstClr val="black">
                    <a:lumMod val="85000"/>
                    <a:lumOff val="15000"/>
                  </a:prstClr>
                </a:solidFill>
                <a:latin typeface="微軟正黑體" panose="020B0604030504040204" pitchFamily="34" charset="-120"/>
                <a:ea typeface="微軟正黑體" panose="020B0604030504040204" pitchFamily="34" charset="-120"/>
              </a:rPr>
              <a:t>Method-</a:t>
            </a:r>
            <a:r>
              <a:rPr lang="zh-TW" altLang="en-US" sz="2400" i="1" kern="0" dirty="0" smtClean="0">
                <a:solidFill>
                  <a:prstClr val="black">
                    <a:lumMod val="85000"/>
                    <a:lumOff val="15000"/>
                  </a:prstClr>
                </a:solidFill>
                <a:latin typeface="微軟正黑體" panose="020B0604030504040204" pitchFamily="34" charset="-120"/>
                <a:ea typeface="微軟正黑體" panose="020B0604030504040204" pitchFamily="34" charset="-120"/>
              </a:rPr>
              <a:t>參與者</a:t>
            </a:r>
            <a:endParaRPr lang="en-US" altLang="ko-KR" sz="2400" i="1" kern="0" dirty="0">
              <a:solidFill>
                <a:prstClr val="black">
                  <a:lumMod val="85000"/>
                  <a:lumOff val="15000"/>
                </a:prstClr>
              </a:solidFill>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118544684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액자 2"/>
          <p:cNvSpPr/>
          <p:nvPr/>
        </p:nvSpPr>
        <p:spPr>
          <a:xfrm>
            <a:off x="1" y="0"/>
            <a:ext cx="12191999" cy="6858000"/>
          </a:xfrm>
          <a:prstGeom prst="frame">
            <a:avLst>
              <a:gd name="adj1" fmla="val 1389"/>
            </a:avLst>
          </a:prstGeom>
          <a:solidFill>
            <a:schemeClr val="tx1">
              <a:lumMod val="85000"/>
              <a:lumOff val="15000"/>
            </a:schemeClr>
          </a:solidFill>
          <a:ln w="133350">
            <a:noFill/>
          </a:ln>
        </p:spPr>
        <p:style>
          <a:lnRef idx="2">
            <a:schemeClr val="accent1">
              <a:shade val="50000"/>
            </a:schemeClr>
          </a:lnRef>
          <a:fillRef idx="1">
            <a:schemeClr val="accent1"/>
          </a:fillRef>
          <a:effectRef idx="0">
            <a:schemeClr val="accent1"/>
          </a:effectRef>
          <a:fontRef idx="minor">
            <a:schemeClr val="lt1"/>
          </a:fontRef>
        </p:style>
        <p:txBody>
          <a:bodyPr tIns="1044000" rtlCol="0" anchor="t"/>
          <a:lstStyle/>
          <a:p>
            <a:pPr algn="ctr" latinLnBrk="0">
              <a:lnSpc>
                <a:spcPct val="150000"/>
              </a:lnSpc>
              <a:defRPr/>
            </a:pPr>
            <a:endParaRPr lang="en-US" altLang="ko-KR" sz="1200" kern="0" dirty="0">
              <a:solidFill>
                <a:prstClr val="black">
                  <a:lumMod val="85000"/>
                  <a:lumOff val="15000"/>
                </a:prstClr>
              </a:solidFill>
            </a:endParaRPr>
          </a:p>
        </p:txBody>
      </p:sp>
      <p:sp>
        <p:nvSpPr>
          <p:cNvPr id="2" name="矩形 1"/>
          <p:cNvSpPr/>
          <p:nvPr/>
        </p:nvSpPr>
        <p:spPr>
          <a:xfrm>
            <a:off x="516424" y="1065338"/>
            <a:ext cx="10837375" cy="4708981"/>
          </a:xfrm>
          <a:prstGeom prst="rect">
            <a:avLst/>
          </a:prstGeom>
        </p:spPr>
        <p:txBody>
          <a:bodyPr wrap="square">
            <a:spAutoFit/>
          </a:bodyPr>
          <a:lstStyle/>
          <a:p>
            <a:pPr marL="342900" indent="-342900">
              <a:lnSpc>
                <a:spcPct val="150000"/>
              </a:lnSpc>
              <a:buFont typeface="Arial" panose="020B0604020202020204" pitchFamily="34" charset="0"/>
              <a:buChar char="•"/>
            </a:pPr>
            <a:r>
              <a:rPr lang="zh-TW" altLang="en-US" sz="2000" dirty="0">
                <a:latin typeface="微軟正黑體" panose="020B0604030504040204" pitchFamily="34" charset="-120"/>
                <a:ea typeface="微軟正黑體" panose="020B0604030504040204" pitchFamily="34" charset="-120"/>
              </a:rPr>
              <a:t>在西雅圖的華盛頓大學</a:t>
            </a:r>
            <a:r>
              <a:rPr lang="zh-TW" altLang="en-US" sz="2000" dirty="0" smtClean="0">
                <a:latin typeface="微軟正黑體" panose="020B0604030504040204" pitchFamily="34" charset="-120"/>
                <a:ea typeface="微軟正黑體" panose="020B0604030504040204" pitchFamily="34" charset="-120"/>
              </a:rPr>
              <a:t>進行駕駛</a:t>
            </a:r>
            <a:r>
              <a:rPr lang="zh-TW" altLang="en-US" sz="2000" dirty="0">
                <a:latin typeface="微軟正黑體" panose="020B0604030504040204" pitchFamily="34" charset="-120"/>
                <a:ea typeface="微軟正黑體" panose="020B0604030504040204" pitchFamily="34" charset="-120"/>
              </a:rPr>
              <a:t>模擬器的研究。</a:t>
            </a:r>
            <a:r>
              <a:rPr lang="en-US" altLang="zh-TW" sz="2000" dirty="0">
                <a:latin typeface="微軟正黑體" panose="020B0604030504040204" pitchFamily="34" charset="-120"/>
                <a:ea typeface="微軟正黑體" panose="020B0604030504040204" pitchFamily="34" charset="-120"/>
              </a:rPr>
              <a:t>LKS</a:t>
            </a:r>
            <a:r>
              <a:rPr lang="zh-TW" altLang="en-US" sz="2000" dirty="0">
                <a:latin typeface="微軟正黑體" panose="020B0604030504040204" pitchFamily="34" charset="-120"/>
                <a:ea typeface="微軟正黑體" panose="020B0604030504040204" pitchFamily="34" charset="-120"/>
              </a:rPr>
              <a:t>用於評估對半自動車輛系統的行為適應性。對照組被用於測量表現的</a:t>
            </a:r>
            <a:r>
              <a:rPr lang="zh-TW" altLang="en-US" sz="2000" dirty="0" smtClean="0">
                <a:latin typeface="微軟正黑體" panose="020B0604030504040204" pitchFamily="34" charset="-120"/>
                <a:ea typeface="微軟正黑體" panose="020B0604030504040204" pitchFamily="34" charset="-120"/>
              </a:rPr>
              <a:t>基準變化</a:t>
            </a:r>
            <a:r>
              <a:rPr lang="zh-TW" altLang="en-US" sz="2000" dirty="0">
                <a:latin typeface="微軟正黑體" panose="020B0604030504040204" pitchFamily="34" charset="-120"/>
                <a:ea typeface="微軟正黑體" panose="020B0604030504040204" pitchFamily="34" charset="-120"/>
              </a:rPr>
              <a:t>（例如，獲得對研究的熟悉度）</a:t>
            </a:r>
            <a:r>
              <a:rPr lang="zh-TW" altLang="en-US" sz="2000" dirty="0" smtClean="0">
                <a:latin typeface="微軟正黑體" panose="020B0604030504040204" pitchFamily="34" charset="-120"/>
                <a:ea typeface="微軟正黑體" panose="020B0604030504040204" pitchFamily="34" charset="-120"/>
              </a:rPr>
              <a:t>。</a:t>
            </a:r>
            <a:endParaRPr lang="en-US" altLang="zh-TW" sz="2000" dirty="0" smtClean="0">
              <a:latin typeface="微軟正黑體" panose="020B0604030504040204" pitchFamily="34" charset="-120"/>
              <a:ea typeface="微軟正黑體" panose="020B0604030504040204" pitchFamily="34" charset="-120"/>
            </a:endParaRPr>
          </a:p>
          <a:p>
            <a:pPr marL="342900" indent="-342900">
              <a:lnSpc>
                <a:spcPct val="150000"/>
              </a:lnSpc>
              <a:buFont typeface="Arial" panose="020B0604020202020204" pitchFamily="34" charset="0"/>
              <a:buChar char="•"/>
            </a:pPr>
            <a:r>
              <a:rPr lang="zh-TW" altLang="en-US" sz="2000" dirty="0" smtClean="0">
                <a:latin typeface="微軟正黑體" panose="020B0604030504040204" pitchFamily="34" charset="-120"/>
                <a:ea typeface="微軟正黑體" panose="020B0604030504040204" pitchFamily="34" charset="-120"/>
              </a:rPr>
              <a:t>車</a:t>
            </a:r>
            <a:r>
              <a:rPr lang="zh-TW" altLang="en-US" sz="2000" dirty="0">
                <a:latin typeface="微軟正黑體" panose="020B0604030504040204" pitchFamily="34" charset="-120"/>
                <a:ea typeface="微軟正黑體" panose="020B0604030504040204" pitchFamily="34" charset="-120"/>
              </a:rPr>
              <a:t>載信息系統（</a:t>
            </a:r>
            <a:r>
              <a:rPr lang="en-US" altLang="zh-TW" sz="2000" dirty="0">
                <a:latin typeface="微軟正黑體" panose="020B0604030504040204" pitchFamily="34" charset="-120"/>
                <a:ea typeface="微軟正黑體" panose="020B0604030504040204" pitchFamily="34" charset="-120"/>
              </a:rPr>
              <a:t>IVIS</a:t>
            </a:r>
            <a:r>
              <a:rPr lang="zh-TW" altLang="en-US" sz="2000" dirty="0">
                <a:latin typeface="微軟正黑體" panose="020B0604030504040204" pitchFamily="34" charset="-120"/>
                <a:ea typeface="微軟正黑體" panose="020B0604030504040204" pitchFamily="34" charset="-120"/>
              </a:rPr>
              <a:t>）用於誘導注意力分散，觸覺</a:t>
            </a:r>
            <a:r>
              <a:rPr lang="zh-TW" altLang="en-US" sz="2000" dirty="0" smtClean="0">
                <a:latin typeface="微軟正黑體" panose="020B0604030504040204" pitchFamily="34" charset="-120"/>
                <a:ea typeface="微軟正黑體" panose="020B0604030504040204" pitchFamily="34" charset="-120"/>
              </a:rPr>
              <a:t>檢測反應任務</a:t>
            </a:r>
            <a:r>
              <a:rPr lang="zh-TW" altLang="en-US" sz="2000" dirty="0">
                <a:latin typeface="微軟正黑體" panose="020B0604030504040204" pitchFamily="34" charset="-120"/>
                <a:ea typeface="微軟正黑體" panose="020B0604030504040204" pitchFamily="34" charset="-120"/>
              </a:rPr>
              <a:t>（</a:t>
            </a:r>
            <a:r>
              <a:rPr lang="en-US" altLang="zh-TW" sz="2000" dirty="0">
                <a:latin typeface="微軟正黑體" panose="020B0604030504040204" pitchFamily="34" charset="-120"/>
                <a:ea typeface="微軟正黑體" panose="020B0604030504040204" pitchFamily="34" charset="-120"/>
              </a:rPr>
              <a:t>TDRT</a:t>
            </a:r>
            <a:r>
              <a:rPr lang="zh-TW" altLang="en-US" sz="2000" dirty="0">
                <a:latin typeface="微軟正黑體" panose="020B0604030504040204" pitchFamily="34" charset="-120"/>
                <a:ea typeface="微軟正黑體" panose="020B0604030504040204" pitchFamily="34" charset="-120"/>
              </a:rPr>
              <a:t>）用於測量認知負荷</a:t>
            </a:r>
            <a:r>
              <a:rPr lang="zh-TW" altLang="en-US" sz="2000" dirty="0" smtClean="0">
                <a:latin typeface="微軟正黑體" panose="020B0604030504040204" pitchFamily="34" charset="-120"/>
                <a:ea typeface="微軟正黑體" panose="020B0604030504040204" pitchFamily="34" charset="-120"/>
              </a:rPr>
              <a:t>。</a:t>
            </a:r>
            <a:endParaRPr lang="en-US" altLang="zh-TW" sz="2000" dirty="0" smtClean="0">
              <a:latin typeface="微軟正黑體" panose="020B0604030504040204" pitchFamily="34" charset="-120"/>
              <a:ea typeface="微軟正黑體" panose="020B0604030504040204" pitchFamily="34" charset="-120"/>
            </a:endParaRPr>
          </a:p>
          <a:p>
            <a:pPr marL="342900" indent="-342900">
              <a:lnSpc>
                <a:spcPct val="150000"/>
              </a:lnSpc>
              <a:buFont typeface="Arial" panose="020B0604020202020204" pitchFamily="34" charset="0"/>
              <a:buChar char="•"/>
            </a:pPr>
            <a:r>
              <a:rPr lang="zh-TW" altLang="en-US" sz="2000" dirty="0" smtClean="0">
                <a:latin typeface="微軟正黑體" panose="020B0604030504040204" pitchFamily="34" charset="-120"/>
                <a:ea typeface="微軟正黑體" panose="020B0604030504040204" pitchFamily="34" charset="-120"/>
              </a:rPr>
              <a:t>使用</a:t>
            </a:r>
            <a:r>
              <a:rPr lang="en-US" altLang="zh-TW" sz="2000" dirty="0" smtClean="0">
                <a:latin typeface="微軟正黑體" panose="020B0604030504040204" pitchFamily="34" charset="-120"/>
                <a:ea typeface="微軟正黑體" panose="020B0604030504040204" pitchFamily="34" charset="-120"/>
              </a:rPr>
              <a:t>NADS </a:t>
            </a:r>
            <a:r>
              <a:rPr lang="en-US" altLang="zh-TW" sz="2000" dirty="0" err="1">
                <a:latin typeface="微軟正黑體" panose="020B0604030504040204" pitchFamily="34" charset="-120"/>
                <a:ea typeface="微軟正黑體" panose="020B0604030504040204" pitchFamily="34" charset="-120"/>
              </a:rPr>
              <a:t>miniSim</a:t>
            </a:r>
            <a:r>
              <a:rPr lang="zh-TW" altLang="en-US" sz="2000" dirty="0">
                <a:latin typeface="微軟正黑體" panose="020B0604030504040204" pitchFamily="34" charset="-120"/>
                <a:ea typeface="微軟正黑體" panose="020B0604030504040204" pitchFamily="34" charset="-120"/>
              </a:rPr>
              <a:t>固定的駕駛模擬器</a:t>
            </a:r>
            <a:r>
              <a:rPr lang="zh-TW" altLang="en-US" sz="2000" dirty="0" smtClean="0">
                <a:latin typeface="微軟正黑體" panose="020B0604030504040204" pitchFamily="34" charset="-120"/>
                <a:ea typeface="微軟正黑體" panose="020B0604030504040204" pitchFamily="34" charset="-120"/>
              </a:rPr>
              <a:t>。</a:t>
            </a:r>
            <a:endParaRPr lang="en-US" altLang="zh-TW" sz="2000" dirty="0" smtClean="0">
              <a:latin typeface="微軟正黑體" panose="020B0604030504040204" pitchFamily="34" charset="-120"/>
              <a:ea typeface="微軟正黑體" panose="020B0604030504040204" pitchFamily="34" charset="-120"/>
            </a:endParaRPr>
          </a:p>
          <a:p>
            <a:pPr marL="342900" indent="-342900">
              <a:lnSpc>
                <a:spcPct val="150000"/>
              </a:lnSpc>
              <a:buFont typeface="Arial" panose="020B0604020202020204" pitchFamily="34" charset="0"/>
              <a:buChar char="•"/>
            </a:pPr>
            <a:r>
              <a:rPr lang="zh-TW" altLang="en-US" sz="2000" dirty="0" smtClean="0">
                <a:latin typeface="微軟正黑體" panose="020B0604030504040204" pitchFamily="34" charset="-120"/>
                <a:ea typeface="微軟正黑體" panose="020B0604030504040204" pitchFamily="34" charset="-120"/>
              </a:rPr>
              <a:t>模擬器</a:t>
            </a:r>
            <a:r>
              <a:rPr lang="zh-TW" altLang="en-US" sz="2000" dirty="0">
                <a:latin typeface="微軟正黑體" panose="020B0604030504040204" pitchFamily="34" charset="-120"/>
                <a:ea typeface="微軟正黑體" panose="020B0604030504040204" pitchFamily="34" charset="-120"/>
              </a:rPr>
              <a:t>的顯示屏由三個</a:t>
            </a:r>
            <a:r>
              <a:rPr lang="en-US" altLang="zh-TW" sz="2000" dirty="0">
                <a:latin typeface="微軟正黑體" panose="020B0604030504040204" pitchFamily="34" charset="-120"/>
                <a:ea typeface="微軟正黑體" panose="020B0604030504040204" pitchFamily="34" charset="-120"/>
              </a:rPr>
              <a:t>42</a:t>
            </a:r>
            <a:r>
              <a:rPr lang="zh-TW" altLang="en-US" sz="2000" dirty="0">
                <a:latin typeface="微軟正黑體" panose="020B0604030504040204" pitchFamily="34" charset="-120"/>
                <a:ea typeface="微軟正黑體" panose="020B0604030504040204" pitchFamily="34" charset="-120"/>
              </a:rPr>
              <a:t>英寸的寬屏監視器（</a:t>
            </a:r>
            <a:r>
              <a:rPr lang="en-US" altLang="zh-TW" sz="2000" dirty="0">
                <a:latin typeface="微軟正黑體" panose="020B0604030504040204" pitchFamily="34" charset="-120"/>
                <a:ea typeface="微軟正黑體" panose="020B0604030504040204" pitchFamily="34" charset="-120"/>
              </a:rPr>
              <a:t>138°</a:t>
            </a:r>
            <a:r>
              <a:rPr lang="zh-TW" altLang="en-US" sz="2000" dirty="0">
                <a:latin typeface="微軟正黑體" panose="020B0604030504040204" pitchFamily="34" charset="-120"/>
                <a:ea typeface="微軟正黑體" panose="020B0604030504040204" pitchFamily="34" charset="-120"/>
              </a:rPr>
              <a:t>水</a:t>
            </a:r>
            <a:r>
              <a:rPr lang="zh-TW" altLang="en-US" sz="2000" dirty="0" smtClean="0">
                <a:latin typeface="微軟正黑體" panose="020B0604030504040204" pitchFamily="34" charset="-120"/>
                <a:ea typeface="微軟正黑體" panose="020B0604030504040204" pitchFamily="34" charset="-120"/>
              </a:rPr>
              <a:t>平視角）</a:t>
            </a:r>
            <a:r>
              <a:rPr lang="zh-TW" altLang="en-US" sz="2000" dirty="0">
                <a:latin typeface="微軟正黑體" panose="020B0604030504040204" pitchFamily="34" charset="-120"/>
                <a:ea typeface="微軟正黑體" panose="020B0604030504040204" pitchFamily="34" charset="-120"/>
              </a:rPr>
              <a:t>組成。模擬器數據以</a:t>
            </a:r>
            <a:r>
              <a:rPr lang="en-US" altLang="zh-TW" sz="2000" dirty="0">
                <a:latin typeface="微軟正黑體" panose="020B0604030504040204" pitchFamily="34" charset="-120"/>
                <a:ea typeface="微軟正黑體" panose="020B0604030504040204" pitchFamily="34" charset="-120"/>
              </a:rPr>
              <a:t>60 Hz</a:t>
            </a:r>
            <a:r>
              <a:rPr lang="zh-TW" altLang="en-US" sz="2000" dirty="0">
                <a:latin typeface="微軟正黑體" panose="020B0604030504040204" pitchFamily="34" charset="-120"/>
                <a:ea typeface="微軟正黑體" panose="020B0604030504040204" pitchFamily="34" charset="-120"/>
              </a:rPr>
              <a:t>的頻率收集。一個</a:t>
            </a:r>
            <a:r>
              <a:rPr lang="en-US" altLang="zh-TW" sz="2000" dirty="0">
                <a:latin typeface="微軟正黑體" panose="020B0604030504040204" pitchFamily="34" charset="-120"/>
                <a:ea typeface="微軟正黑體" panose="020B0604030504040204" pitchFamily="34" charset="-120"/>
              </a:rPr>
              <a:t>7</a:t>
            </a:r>
            <a:r>
              <a:rPr lang="zh-TW" altLang="en-US" sz="2000" dirty="0">
                <a:latin typeface="微軟正黑體" panose="020B0604030504040204" pitchFamily="34" charset="-120"/>
                <a:ea typeface="微軟正黑體" panose="020B0604030504040204" pitchFamily="34" charset="-120"/>
              </a:rPr>
              <a:t>英寸的觸摸屏安裝</a:t>
            </a:r>
            <a:r>
              <a:rPr lang="zh-TW" altLang="en-US" sz="2000" dirty="0" smtClean="0">
                <a:latin typeface="微軟正黑體" panose="020B0604030504040204" pitchFamily="34" charset="-120"/>
                <a:ea typeface="微軟正黑體" panose="020B0604030504040204" pitchFamily="34" charset="-120"/>
              </a:rPr>
              <a:t>在方向盤的</a:t>
            </a:r>
            <a:r>
              <a:rPr lang="zh-TW" altLang="en-US" sz="2000" dirty="0">
                <a:latin typeface="微軟正黑體" panose="020B0604030504040204" pitchFamily="34" charset="-120"/>
                <a:ea typeface="微軟正黑體" panose="020B0604030504040204" pitchFamily="34" charset="-120"/>
              </a:rPr>
              <a:t>右側，用於顯示視覺手動任務</a:t>
            </a:r>
            <a:r>
              <a:rPr lang="zh-TW" altLang="en-US" sz="2000" dirty="0" smtClean="0">
                <a:latin typeface="微軟正黑體" panose="020B0604030504040204" pitchFamily="34" charset="-120"/>
                <a:ea typeface="微軟正黑體" panose="020B0604030504040204" pitchFamily="34" charset="-120"/>
              </a:rPr>
              <a:t>。</a:t>
            </a:r>
            <a:endParaRPr lang="en-US" altLang="zh-TW" sz="2000" dirty="0" smtClean="0">
              <a:latin typeface="微軟正黑體" panose="020B0604030504040204" pitchFamily="34" charset="-120"/>
              <a:ea typeface="微軟正黑體" panose="020B0604030504040204" pitchFamily="34" charset="-120"/>
            </a:endParaRPr>
          </a:p>
          <a:p>
            <a:pPr marL="342900" indent="-342900">
              <a:lnSpc>
                <a:spcPct val="150000"/>
              </a:lnSpc>
              <a:buFont typeface="Arial" panose="020B0604020202020204" pitchFamily="34" charset="0"/>
              <a:buChar char="•"/>
            </a:pPr>
            <a:r>
              <a:rPr lang="en-US" altLang="zh-TW" sz="2000" dirty="0">
                <a:latin typeface="微軟正黑體" panose="020B0604030504040204" pitchFamily="34" charset="-120"/>
                <a:ea typeface="微軟正黑體" panose="020B0604030504040204" pitchFamily="34" charset="-120"/>
              </a:rPr>
              <a:t>LKS</a:t>
            </a:r>
            <a:r>
              <a:rPr lang="zh-TW" altLang="en-US" sz="2000" dirty="0">
                <a:latin typeface="微軟正黑體" panose="020B0604030504040204" pitchFamily="34" charset="-120"/>
                <a:ea typeface="微軟正黑體" panose="020B0604030504040204" pitchFamily="34" charset="-120"/>
              </a:rPr>
              <a:t>算法被</a:t>
            </a:r>
            <a:r>
              <a:rPr lang="zh-TW" altLang="en-US" sz="2000" dirty="0" smtClean="0">
                <a:latin typeface="微軟正黑體" panose="020B0604030504040204" pitchFamily="34" charset="-120"/>
                <a:ea typeface="微軟正黑體" panose="020B0604030504040204" pitchFamily="34" charset="-120"/>
              </a:rPr>
              <a:t>編寫為</a:t>
            </a:r>
            <a:r>
              <a:rPr lang="zh-TW" altLang="en-US" sz="2000" dirty="0">
                <a:latin typeface="微軟正黑體" panose="020B0604030504040204" pitchFamily="34" charset="-120"/>
                <a:ea typeface="微軟正黑體" panose="020B0604030504040204" pitchFamily="34" charset="-120"/>
              </a:rPr>
              <a:t>車道居中系統。</a:t>
            </a:r>
            <a:r>
              <a:rPr lang="zh-TW" altLang="en-US" sz="2000" dirty="0" smtClean="0">
                <a:latin typeface="微軟正黑體" panose="020B0604030504040204" pitchFamily="34" charset="-120"/>
                <a:ea typeface="微軟正黑體" panose="020B0604030504040204" pitchFamily="34" charset="-120"/>
              </a:rPr>
              <a:t>在</a:t>
            </a:r>
            <a:r>
              <a:rPr lang="zh-TW" altLang="en-US" sz="2000" dirty="0">
                <a:latin typeface="微軟正黑體" panose="020B0604030504040204" pitchFamily="34" charset="-120"/>
                <a:ea typeface="微軟正黑體" panose="020B0604030504040204" pitchFamily="34" charset="-120"/>
              </a:rPr>
              <a:t>試驗</a:t>
            </a:r>
            <a:r>
              <a:rPr lang="zh-TW" altLang="en-US" sz="2000" dirty="0" smtClean="0">
                <a:latin typeface="微軟正黑體" panose="020B0604030504040204" pitchFamily="34" charset="-120"/>
                <a:ea typeface="微軟正黑體" panose="020B0604030504040204" pitchFamily="34" charset="-120"/>
              </a:rPr>
              <a:t>組</a:t>
            </a:r>
            <a:r>
              <a:rPr lang="zh-TW" altLang="en-US" sz="2000" dirty="0">
                <a:latin typeface="微軟正黑體" panose="020B0604030504040204" pitchFamily="34" charset="-120"/>
                <a:ea typeface="微軟正黑體" panose="020B0604030504040204" pitchFamily="34" charset="-120"/>
              </a:rPr>
              <a:t>的八</a:t>
            </a:r>
            <a:r>
              <a:rPr lang="zh-TW" altLang="en-US" sz="2000" dirty="0" smtClean="0">
                <a:latin typeface="微軟正黑體" panose="020B0604030504040204" pitchFamily="34" charset="-120"/>
                <a:ea typeface="微軟正黑體" panose="020B0604030504040204" pitchFamily="34" charset="-120"/>
              </a:rPr>
              <a:t>個駕駛模擬劇本（劇本</a:t>
            </a:r>
            <a:r>
              <a:rPr lang="en-US" altLang="zh-TW" sz="2000" dirty="0" smtClean="0">
                <a:latin typeface="微軟正黑體" panose="020B0604030504040204" pitchFamily="34" charset="-120"/>
                <a:ea typeface="微軟正黑體" panose="020B0604030504040204" pitchFamily="34" charset="-120"/>
              </a:rPr>
              <a:t>3–6</a:t>
            </a:r>
            <a:r>
              <a:rPr lang="zh-TW" altLang="en-US" sz="2000" dirty="0">
                <a:latin typeface="微軟正黑體" panose="020B0604030504040204" pitchFamily="34" charset="-120"/>
                <a:ea typeface="微軟正黑體" panose="020B0604030504040204" pitchFamily="34" charset="-120"/>
              </a:rPr>
              <a:t>）中，有四個使用了</a:t>
            </a:r>
            <a:r>
              <a:rPr lang="zh-TW" altLang="en-US" sz="2000" dirty="0" smtClean="0">
                <a:latin typeface="微軟正黑體" panose="020B0604030504040204" pitchFamily="34" charset="-120"/>
                <a:ea typeface="微軟正黑體" panose="020B0604030504040204" pitchFamily="34" charset="-120"/>
              </a:rPr>
              <a:t>該劇本。</a:t>
            </a:r>
            <a:r>
              <a:rPr lang="zh-TW" altLang="en-US" sz="2000" dirty="0">
                <a:latin typeface="微軟正黑體" panose="020B0604030504040204" pitchFamily="34" charset="-120"/>
                <a:ea typeface="微軟正黑體" panose="020B0604030504040204" pitchFamily="34" charset="-120"/>
              </a:rPr>
              <a:t>參與者無需操縱車輛，但能夠</a:t>
            </a:r>
            <a:r>
              <a:rPr lang="zh-TW" altLang="en-US" sz="2000" dirty="0" smtClean="0">
                <a:latin typeface="微軟正黑體" panose="020B0604030504040204" pitchFamily="34" charset="-120"/>
                <a:ea typeface="微軟正黑體" panose="020B0604030504040204" pitchFamily="34" charset="-120"/>
              </a:rPr>
              <a:t>通過控制方向盤進行橫向操控。</a:t>
            </a:r>
            <a:r>
              <a:rPr lang="zh-TW" altLang="en-US" sz="2000" dirty="0">
                <a:latin typeface="微軟正黑體" panose="020B0604030504040204" pitchFamily="34" charset="-120"/>
                <a:ea typeface="微軟正黑體" panose="020B0604030504040204" pitchFamily="34" charset="-120"/>
              </a:rPr>
              <a:t>如果車輛偏離車道邊界，則係統會在方向盤上提供力反饋，以使車輛保持在車道中。沒有為車道偏離事件提供音頻警報。</a:t>
            </a:r>
            <a:endParaRPr lang="en-US" altLang="zh-TW" sz="2000" dirty="0" smtClean="0">
              <a:latin typeface="微軟正黑體" panose="020B0604030504040204" pitchFamily="34" charset="-120"/>
              <a:ea typeface="微軟正黑體" panose="020B0604030504040204" pitchFamily="34" charset="-120"/>
            </a:endParaRPr>
          </a:p>
        </p:txBody>
      </p:sp>
      <p:sp>
        <p:nvSpPr>
          <p:cNvPr id="15" name="직사각형 12"/>
          <p:cNvSpPr/>
          <p:nvPr/>
        </p:nvSpPr>
        <p:spPr>
          <a:xfrm>
            <a:off x="254501" y="90687"/>
            <a:ext cx="6454395" cy="578492"/>
          </a:xfrm>
          <a:prstGeom prst="rect">
            <a:avLst/>
          </a:prstGeom>
        </p:spPr>
        <p:txBody>
          <a:bodyPr wrap="square">
            <a:spAutoFit/>
          </a:bodyPr>
          <a:lstStyle/>
          <a:p>
            <a:pPr latinLnBrk="0">
              <a:lnSpc>
                <a:spcPct val="150000"/>
              </a:lnSpc>
              <a:defRPr/>
            </a:pPr>
            <a:r>
              <a:rPr lang="en-US" altLang="zh-TW" sz="2400" i="1" kern="0" dirty="0" smtClean="0">
                <a:solidFill>
                  <a:prstClr val="black">
                    <a:lumMod val="85000"/>
                    <a:lumOff val="15000"/>
                  </a:prstClr>
                </a:solidFill>
                <a:latin typeface="微軟正黑體" panose="020B0604030504040204" pitchFamily="34" charset="-120"/>
                <a:ea typeface="微軟正黑體" panose="020B0604030504040204" pitchFamily="34" charset="-120"/>
              </a:rPr>
              <a:t>Method-</a:t>
            </a:r>
            <a:r>
              <a:rPr lang="zh-TW" altLang="en-US" sz="2400" i="1" kern="0" dirty="0">
                <a:solidFill>
                  <a:prstClr val="black">
                    <a:lumMod val="85000"/>
                    <a:lumOff val="15000"/>
                  </a:prstClr>
                </a:solidFill>
                <a:latin typeface="微軟正黑體" panose="020B0604030504040204" pitchFamily="34" charset="-120"/>
                <a:ea typeface="微軟正黑體" panose="020B0604030504040204" pitchFamily="34" charset="-120"/>
              </a:rPr>
              <a:t>設備</a:t>
            </a:r>
            <a:endParaRPr lang="en-US" altLang="ko-KR" sz="2400" i="1" kern="0" dirty="0">
              <a:solidFill>
                <a:prstClr val="black">
                  <a:lumMod val="85000"/>
                  <a:lumOff val="15000"/>
                </a:prstClr>
              </a:solidFill>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58770801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액자 2"/>
          <p:cNvSpPr/>
          <p:nvPr/>
        </p:nvSpPr>
        <p:spPr>
          <a:xfrm>
            <a:off x="1" y="0"/>
            <a:ext cx="12191999" cy="6858000"/>
          </a:xfrm>
          <a:prstGeom prst="frame">
            <a:avLst>
              <a:gd name="adj1" fmla="val 1389"/>
            </a:avLst>
          </a:prstGeom>
          <a:solidFill>
            <a:schemeClr val="tx1">
              <a:lumMod val="85000"/>
              <a:lumOff val="15000"/>
            </a:schemeClr>
          </a:solidFill>
          <a:ln w="133350">
            <a:noFill/>
          </a:ln>
        </p:spPr>
        <p:style>
          <a:lnRef idx="2">
            <a:schemeClr val="accent1">
              <a:shade val="50000"/>
            </a:schemeClr>
          </a:lnRef>
          <a:fillRef idx="1">
            <a:schemeClr val="accent1"/>
          </a:fillRef>
          <a:effectRef idx="0">
            <a:schemeClr val="accent1"/>
          </a:effectRef>
          <a:fontRef idx="minor">
            <a:schemeClr val="lt1"/>
          </a:fontRef>
        </p:style>
        <p:txBody>
          <a:bodyPr tIns="1044000" rtlCol="0" anchor="t"/>
          <a:lstStyle/>
          <a:p>
            <a:pPr algn="ctr" latinLnBrk="0">
              <a:lnSpc>
                <a:spcPct val="150000"/>
              </a:lnSpc>
              <a:defRPr/>
            </a:pPr>
            <a:endParaRPr lang="en-US" altLang="ko-KR" sz="1200" kern="0" dirty="0">
              <a:solidFill>
                <a:prstClr val="black">
                  <a:lumMod val="85000"/>
                  <a:lumOff val="15000"/>
                </a:prstClr>
              </a:solidFill>
            </a:endParaRPr>
          </a:p>
        </p:txBody>
      </p:sp>
      <p:sp>
        <p:nvSpPr>
          <p:cNvPr id="2" name="矩形 1"/>
          <p:cNvSpPr/>
          <p:nvPr/>
        </p:nvSpPr>
        <p:spPr>
          <a:xfrm>
            <a:off x="516424" y="1065338"/>
            <a:ext cx="10837375" cy="1477328"/>
          </a:xfrm>
          <a:prstGeom prst="rect">
            <a:avLst/>
          </a:prstGeom>
        </p:spPr>
        <p:txBody>
          <a:bodyPr wrap="square">
            <a:spAutoFit/>
          </a:bodyPr>
          <a:lstStyle/>
          <a:p>
            <a:pPr marL="342900" indent="-342900">
              <a:lnSpc>
                <a:spcPct val="150000"/>
              </a:lnSpc>
              <a:buFont typeface="Arial" panose="020B0604020202020204" pitchFamily="34" charset="0"/>
              <a:buChar char="•"/>
            </a:pPr>
            <a:r>
              <a:rPr lang="zh-TW" altLang="en-US" sz="2000" dirty="0">
                <a:latin typeface="微軟正黑體" panose="020B0604030504040204" pitchFamily="34" charset="-120"/>
                <a:ea typeface="微軟正黑體" panose="020B0604030504040204" pitchFamily="34" charset="-120"/>
              </a:rPr>
              <a:t>使用</a:t>
            </a:r>
            <a:r>
              <a:rPr lang="en-US" altLang="zh-TW" sz="2000" dirty="0">
                <a:latin typeface="微軟正黑體" panose="020B0604030504040204" pitchFamily="34" charset="-120"/>
                <a:ea typeface="微軟正黑體" panose="020B0604030504040204" pitchFamily="34" charset="-120"/>
              </a:rPr>
              <a:t>TDRT</a:t>
            </a:r>
            <a:r>
              <a:rPr lang="zh-TW" altLang="en-US" sz="2000" dirty="0">
                <a:latin typeface="微軟正黑體" panose="020B0604030504040204" pitchFamily="34" charset="-120"/>
                <a:ea typeface="微軟正黑體" panose="020B0604030504040204" pitchFamily="34" charset="-120"/>
              </a:rPr>
              <a:t>來衡量</a:t>
            </a:r>
            <a:r>
              <a:rPr lang="zh-TW" altLang="en-US" sz="2000" dirty="0" smtClean="0">
                <a:latin typeface="微軟正黑體" panose="020B0604030504040204" pitchFamily="34" charset="-120"/>
                <a:ea typeface="微軟正黑體" panose="020B0604030504040204" pitchFamily="34" charset="-120"/>
              </a:rPr>
              <a:t>所有駕駛模擬器上</a:t>
            </a:r>
            <a:r>
              <a:rPr lang="zh-TW" altLang="en-US" sz="2000" dirty="0">
                <a:latin typeface="微軟正黑體" panose="020B0604030504040204" pitchFamily="34" charset="-120"/>
                <a:ea typeface="微軟正黑體" panose="020B0604030504040204" pitchFamily="34" charset="-120"/>
              </a:rPr>
              <a:t>的認知工作量。它包括</a:t>
            </a:r>
            <a:r>
              <a:rPr lang="zh-TW" altLang="en-US" sz="2000" dirty="0" smtClean="0">
                <a:latin typeface="微軟正黑體" panose="020B0604030504040204" pitchFamily="34" charset="-120"/>
                <a:ea typeface="微軟正黑體" panose="020B0604030504040204" pitchFamily="34" charset="-120"/>
              </a:rPr>
              <a:t>一個黏貼</a:t>
            </a:r>
            <a:r>
              <a:rPr lang="zh-TW" altLang="en-US" sz="2000" dirty="0">
                <a:latin typeface="微軟正黑體" panose="020B0604030504040204" pitchFamily="34" charset="-120"/>
                <a:ea typeface="微軟正黑體" panose="020B0604030504040204" pitchFamily="34" charset="-120"/>
              </a:rPr>
              <a:t>在參與者脖子上的小觸感器，根據</a:t>
            </a:r>
            <a:r>
              <a:rPr lang="en-US" altLang="zh-TW" sz="2000" dirty="0">
                <a:latin typeface="微軟正黑體" panose="020B0604030504040204" pitchFamily="34" charset="-120"/>
                <a:ea typeface="微軟正黑體" panose="020B0604030504040204" pitchFamily="34" charset="-120"/>
              </a:rPr>
              <a:t>ISO 17488</a:t>
            </a:r>
            <a:r>
              <a:rPr lang="zh-TW" altLang="en-US" sz="2000" dirty="0">
                <a:latin typeface="微軟正黑體" panose="020B0604030504040204" pitchFamily="34" charset="-120"/>
                <a:ea typeface="微軟正黑體" panose="020B0604030504040204" pitchFamily="34" charset="-120"/>
              </a:rPr>
              <a:t>：</a:t>
            </a:r>
            <a:r>
              <a:rPr lang="en-US" altLang="zh-TW" sz="2000" dirty="0">
                <a:latin typeface="微軟正黑體" panose="020B0604030504040204" pitchFamily="34" charset="-120"/>
                <a:ea typeface="微軟正黑體" panose="020B0604030504040204" pitchFamily="34" charset="-120"/>
              </a:rPr>
              <a:t>2016</a:t>
            </a:r>
            <a:r>
              <a:rPr lang="zh-TW" altLang="en-US" sz="2000" dirty="0">
                <a:latin typeface="微軟正黑體" panose="020B0604030504040204" pitchFamily="34" charset="-120"/>
                <a:ea typeface="微軟正黑體" panose="020B0604030504040204" pitchFamily="34" charset="-120"/>
              </a:rPr>
              <a:t>標準（</a:t>
            </a:r>
            <a:r>
              <a:rPr lang="en-US" altLang="zh-TW" sz="2000" dirty="0">
                <a:latin typeface="微軟正黑體" panose="020B0604030504040204" pitchFamily="34" charset="-120"/>
                <a:ea typeface="微軟正黑體" panose="020B0604030504040204" pitchFamily="34" charset="-120"/>
              </a:rPr>
              <a:t>ISO</a:t>
            </a:r>
            <a:r>
              <a:rPr lang="zh-TW" altLang="en-US" sz="2000" dirty="0">
                <a:latin typeface="微軟正黑體" panose="020B0604030504040204" pitchFamily="34" charset="-120"/>
                <a:ea typeface="微軟正黑體" panose="020B0604030504040204" pitchFamily="34" charset="-120"/>
              </a:rPr>
              <a:t>，</a:t>
            </a:r>
            <a:r>
              <a:rPr lang="en-US" altLang="zh-TW" sz="2000" dirty="0">
                <a:latin typeface="微軟正黑體" panose="020B0604030504040204" pitchFamily="34" charset="-120"/>
                <a:ea typeface="微軟正黑體" panose="020B0604030504040204" pitchFamily="34" charset="-120"/>
              </a:rPr>
              <a:t>2016</a:t>
            </a:r>
            <a:r>
              <a:rPr lang="zh-TW" altLang="en-US" sz="2000" dirty="0">
                <a:latin typeface="微軟正黑體" panose="020B0604030504040204" pitchFamily="34" charset="-120"/>
                <a:ea typeface="微軟正黑體" panose="020B0604030504040204" pitchFamily="34" charset="-120"/>
              </a:rPr>
              <a:t>），它每</a:t>
            </a:r>
            <a:r>
              <a:rPr lang="en-US" altLang="zh-TW" sz="2000" dirty="0">
                <a:latin typeface="微軟正黑體" panose="020B0604030504040204" pitchFamily="34" charset="-120"/>
                <a:ea typeface="微軟正黑體" panose="020B0604030504040204" pitchFamily="34" charset="-120"/>
              </a:rPr>
              <a:t>3</a:t>
            </a:r>
            <a:r>
              <a:rPr lang="zh-TW" altLang="en-US" sz="2000" dirty="0">
                <a:latin typeface="微軟正黑體" panose="020B0604030504040204" pitchFamily="34" charset="-120"/>
                <a:ea typeface="微軟正黑體" panose="020B0604030504040204" pitchFamily="34" charset="-120"/>
              </a:rPr>
              <a:t>至</a:t>
            </a:r>
            <a:r>
              <a:rPr lang="en-US" altLang="zh-TW" sz="2000" dirty="0">
                <a:latin typeface="微軟正黑體" panose="020B0604030504040204" pitchFamily="34" charset="-120"/>
                <a:ea typeface="微軟正黑體" panose="020B0604030504040204" pitchFamily="34" charset="-120"/>
              </a:rPr>
              <a:t>5</a:t>
            </a:r>
            <a:r>
              <a:rPr lang="zh-TW" altLang="en-US" sz="2000" dirty="0">
                <a:latin typeface="微軟正黑體" panose="020B0604030504040204" pitchFamily="34" charset="-120"/>
                <a:ea typeface="微軟正黑體" panose="020B0604030504040204" pitchFamily="34" charset="-120"/>
              </a:rPr>
              <a:t>秒隨機振動一次。參與者通過用左手食指按下按鈕</a:t>
            </a:r>
            <a:r>
              <a:rPr lang="zh-TW" altLang="en-US" sz="2000" dirty="0" smtClean="0">
                <a:latin typeface="微軟正黑體" panose="020B0604030504040204" pitchFamily="34" charset="-120"/>
                <a:ea typeface="微軟正黑體" panose="020B0604030504040204" pitchFamily="34" charset="-120"/>
              </a:rPr>
              <a:t>來反應振動</a:t>
            </a:r>
            <a:r>
              <a:rPr lang="zh-TW" altLang="en-US" sz="2000" dirty="0">
                <a:latin typeface="微軟正黑體" panose="020B0604030504040204" pitchFamily="34" charset="-120"/>
                <a:ea typeface="微軟正黑體" panose="020B0604030504040204" pitchFamily="34" charset="-120"/>
              </a:rPr>
              <a:t>。</a:t>
            </a:r>
            <a:endParaRPr lang="en-US" altLang="zh-TW" sz="2000" dirty="0" smtClean="0">
              <a:latin typeface="微軟正黑體" panose="020B0604030504040204" pitchFamily="34" charset="-120"/>
              <a:ea typeface="微軟正黑體" panose="020B0604030504040204" pitchFamily="34" charset="-120"/>
            </a:endParaRPr>
          </a:p>
        </p:txBody>
      </p:sp>
      <p:sp>
        <p:nvSpPr>
          <p:cNvPr id="15" name="직사각형 12"/>
          <p:cNvSpPr/>
          <p:nvPr/>
        </p:nvSpPr>
        <p:spPr>
          <a:xfrm>
            <a:off x="254501" y="90687"/>
            <a:ext cx="6454395" cy="578492"/>
          </a:xfrm>
          <a:prstGeom prst="rect">
            <a:avLst/>
          </a:prstGeom>
        </p:spPr>
        <p:txBody>
          <a:bodyPr wrap="square">
            <a:spAutoFit/>
          </a:bodyPr>
          <a:lstStyle/>
          <a:p>
            <a:pPr latinLnBrk="0">
              <a:lnSpc>
                <a:spcPct val="150000"/>
              </a:lnSpc>
              <a:defRPr/>
            </a:pPr>
            <a:r>
              <a:rPr lang="en-US" altLang="zh-TW" sz="2400" i="1" kern="0" dirty="0" smtClean="0">
                <a:solidFill>
                  <a:prstClr val="black">
                    <a:lumMod val="85000"/>
                    <a:lumOff val="15000"/>
                  </a:prstClr>
                </a:solidFill>
                <a:latin typeface="微軟正黑體" panose="020B0604030504040204" pitchFamily="34" charset="-120"/>
                <a:ea typeface="微軟正黑體" panose="020B0604030504040204" pitchFamily="34" charset="-120"/>
              </a:rPr>
              <a:t>Method-</a:t>
            </a:r>
            <a:r>
              <a:rPr lang="zh-TW" altLang="en-US" sz="2400" i="1" kern="0" dirty="0">
                <a:solidFill>
                  <a:prstClr val="black">
                    <a:lumMod val="85000"/>
                    <a:lumOff val="15000"/>
                  </a:prstClr>
                </a:solidFill>
                <a:latin typeface="微軟正黑體" panose="020B0604030504040204" pitchFamily="34" charset="-120"/>
                <a:ea typeface="微軟正黑體" panose="020B0604030504040204" pitchFamily="34" charset="-120"/>
              </a:rPr>
              <a:t>設備</a:t>
            </a:r>
            <a:endParaRPr lang="en-US" altLang="ko-KR" sz="2400" i="1" kern="0" dirty="0">
              <a:solidFill>
                <a:prstClr val="black">
                  <a:lumMod val="85000"/>
                  <a:lumOff val="15000"/>
                </a:prstClr>
              </a:solidFill>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119338349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액자 2"/>
          <p:cNvSpPr/>
          <p:nvPr/>
        </p:nvSpPr>
        <p:spPr>
          <a:xfrm>
            <a:off x="1" y="0"/>
            <a:ext cx="12191999" cy="6858000"/>
          </a:xfrm>
          <a:prstGeom prst="frame">
            <a:avLst>
              <a:gd name="adj1" fmla="val 1389"/>
            </a:avLst>
          </a:prstGeom>
          <a:solidFill>
            <a:schemeClr val="tx1">
              <a:lumMod val="85000"/>
              <a:lumOff val="15000"/>
            </a:schemeClr>
          </a:solidFill>
          <a:ln w="133350">
            <a:noFill/>
          </a:ln>
        </p:spPr>
        <p:style>
          <a:lnRef idx="2">
            <a:schemeClr val="accent1">
              <a:shade val="50000"/>
            </a:schemeClr>
          </a:lnRef>
          <a:fillRef idx="1">
            <a:schemeClr val="accent1"/>
          </a:fillRef>
          <a:effectRef idx="0">
            <a:schemeClr val="accent1"/>
          </a:effectRef>
          <a:fontRef idx="minor">
            <a:schemeClr val="lt1"/>
          </a:fontRef>
        </p:style>
        <p:txBody>
          <a:bodyPr tIns="1044000" rtlCol="0" anchor="t"/>
          <a:lstStyle/>
          <a:p>
            <a:pPr algn="ctr" latinLnBrk="0">
              <a:lnSpc>
                <a:spcPct val="150000"/>
              </a:lnSpc>
              <a:defRPr/>
            </a:pPr>
            <a:endParaRPr lang="en-US" altLang="ko-KR" sz="1200" kern="0" dirty="0">
              <a:solidFill>
                <a:prstClr val="black">
                  <a:lumMod val="85000"/>
                  <a:lumOff val="15000"/>
                </a:prstClr>
              </a:solidFill>
            </a:endParaRPr>
          </a:p>
        </p:txBody>
      </p:sp>
      <p:sp>
        <p:nvSpPr>
          <p:cNvPr id="2" name="矩形 1"/>
          <p:cNvSpPr/>
          <p:nvPr/>
        </p:nvSpPr>
        <p:spPr>
          <a:xfrm>
            <a:off x="516424" y="1065338"/>
            <a:ext cx="10837375" cy="2862322"/>
          </a:xfrm>
          <a:prstGeom prst="rect">
            <a:avLst/>
          </a:prstGeom>
        </p:spPr>
        <p:txBody>
          <a:bodyPr wrap="square">
            <a:spAutoFit/>
          </a:bodyPr>
          <a:lstStyle/>
          <a:p>
            <a:pPr marL="342900" indent="-342900">
              <a:lnSpc>
                <a:spcPct val="150000"/>
              </a:lnSpc>
              <a:buFont typeface="Arial" panose="020B0604020202020204" pitchFamily="34" charset="0"/>
              <a:buChar char="•"/>
            </a:pPr>
            <a:r>
              <a:rPr lang="zh-TW" altLang="en-US" sz="2000" dirty="0">
                <a:latin typeface="微軟正黑體" panose="020B0604030504040204" pitchFamily="34" charset="-120"/>
                <a:ea typeface="微軟正黑體" panose="020B0604030504040204" pitchFamily="34" charset="-120"/>
              </a:rPr>
              <a:t>參與者</a:t>
            </a:r>
            <a:r>
              <a:rPr lang="zh-TW" altLang="en-US" sz="2000" dirty="0" smtClean="0">
                <a:latin typeface="微軟正黑體" panose="020B0604030504040204" pitchFamily="34" charset="-120"/>
                <a:ea typeface="微軟正黑體" panose="020B0604030504040204" pitchFamily="34" charset="-120"/>
              </a:rPr>
              <a:t>在</a:t>
            </a:r>
            <a:r>
              <a:rPr lang="zh-TW" altLang="en-US" sz="2000" dirty="0">
                <a:latin typeface="微軟正黑體" panose="020B0604030504040204" pitchFamily="34" charset="-120"/>
                <a:ea typeface="微軟正黑體" panose="020B0604030504040204" pitchFamily="34" charset="-120"/>
              </a:rPr>
              <a:t>一周</a:t>
            </a:r>
            <a:r>
              <a:rPr lang="zh-TW" altLang="en-US" sz="2000" dirty="0" smtClean="0">
                <a:latin typeface="微軟正黑體" panose="020B0604030504040204" pitchFamily="34" charset="-120"/>
                <a:ea typeface="微軟正黑體" panose="020B0604030504040204" pitchFamily="34" charset="-120"/>
              </a:rPr>
              <a:t>內的進行</a:t>
            </a:r>
            <a:r>
              <a:rPr lang="en-US" altLang="zh-TW" sz="2000" dirty="0" smtClean="0">
                <a:latin typeface="微軟正黑體" panose="020B0604030504040204" pitchFamily="34" charset="-120"/>
                <a:ea typeface="微軟正黑體" panose="020B0604030504040204" pitchFamily="34" charset="-120"/>
              </a:rPr>
              <a:t>3</a:t>
            </a:r>
            <a:r>
              <a:rPr lang="zh-TW" altLang="en-US" sz="2000" dirty="0" smtClean="0">
                <a:latin typeface="微軟正黑體" panose="020B0604030504040204" pitchFamily="34" charset="-120"/>
                <a:ea typeface="微軟正黑體" panose="020B0604030504040204" pitchFamily="34" charset="-120"/>
              </a:rPr>
              <a:t>天實驗，共完成</a:t>
            </a:r>
            <a:r>
              <a:rPr lang="en-US" altLang="zh-TW" sz="2000" dirty="0" smtClean="0">
                <a:latin typeface="微軟正黑體" panose="020B0604030504040204" pitchFamily="34" charset="-120"/>
                <a:ea typeface="微軟正黑體" panose="020B0604030504040204" pitchFamily="34" charset="-120"/>
              </a:rPr>
              <a:t>8</a:t>
            </a:r>
            <a:r>
              <a:rPr lang="zh-TW" altLang="en-US" sz="2000" dirty="0" smtClean="0">
                <a:latin typeface="微軟正黑體" panose="020B0604030504040204" pitchFamily="34" charset="-120"/>
                <a:ea typeface="微軟正黑體" panose="020B0604030504040204" pitchFamily="34" charset="-120"/>
              </a:rPr>
              <a:t>次駕駛模擬實驗。</a:t>
            </a:r>
            <a:r>
              <a:rPr lang="zh-TW" altLang="en-US" sz="2000" dirty="0">
                <a:latin typeface="微軟正黑體" panose="020B0604030504040204" pitchFamily="34" charset="-120"/>
                <a:ea typeface="微軟正黑體" panose="020B0604030504040204" pitchFamily="34" charset="-120"/>
              </a:rPr>
              <a:t>第</a:t>
            </a:r>
            <a:r>
              <a:rPr lang="zh-TW" altLang="en-US" sz="2000" dirty="0" smtClean="0">
                <a:latin typeface="微軟正黑體" panose="020B0604030504040204" pitchFamily="34" charset="-120"/>
                <a:ea typeface="微軟正黑體" panose="020B0604030504040204" pitchFamily="34" charset="-120"/>
              </a:rPr>
              <a:t>一天進行</a:t>
            </a:r>
            <a:r>
              <a:rPr lang="en-US" altLang="zh-TW" sz="2000" dirty="0" smtClean="0">
                <a:latin typeface="微軟正黑體" panose="020B0604030504040204" pitchFamily="34" charset="-120"/>
                <a:ea typeface="微軟正黑體" panose="020B0604030504040204" pitchFamily="34" charset="-120"/>
              </a:rPr>
              <a:t>3</a:t>
            </a:r>
            <a:r>
              <a:rPr lang="zh-TW" altLang="en-US" sz="2000" dirty="0" smtClean="0">
                <a:latin typeface="微軟正黑體" panose="020B0604030504040204" pitchFamily="34" charset="-120"/>
                <a:ea typeface="微軟正黑體" panose="020B0604030504040204" pitchFamily="34" charset="-120"/>
              </a:rPr>
              <a:t>個劇本，</a:t>
            </a:r>
            <a:r>
              <a:rPr lang="zh-TW" altLang="en-US" sz="2000" dirty="0">
                <a:latin typeface="微軟正黑體" panose="020B0604030504040204" pitchFamily="34" charset="-120"/>
                <a:ea typeface="微軟正黑體" panose="020B0604030504040204" pitchFamily="34" charset="-120"/>
              </a:rPr>
              <a:t>第</a:t>
            </a:r>
            <a:r>
              <a:rPr lang="zh-TW" altLang="en-US" sz="2000" dirty="0" smtClean="0">
                <a:latin typeface="微軟正黑體" panose="020B0604030504040204" pitchFamily="34" charset="-120"/>
                <a:ea typeface="微軟正黑體" panose="020B0604030504040204" pitchFamily="34" charset="-120"/>
              </a:rPr>
              <a:t>二天進行</a:t>
            </a:r>
            <a:r>
              <a:rPr lang="en-US" altLang="zh-TW" sz="2000" dirty="0" smtClean="0">
                <a:latin typeface="微軟正黑體" panose="020B0604030504040204" pitchFamily="34" charset="-120"/>
                <a:ea typeface="微軟正黑體" panose="020B0604030504040204" pitchFamily="34" charset="-120"/>
              </a:rPr>
              <a:t>2</a:t>
            </a:r>
            <a:r>
              <a:rPr lang="zh-TW" altLang="en-US" sz="2000" dirty="0" smtClean="0">
                <a:latin typeface="微軟正黑體" panose="020B0604030504040204" pitchFamily="34" charset="-120"/>
                <a:ea typeface="微軟正黑體" panose="020B0604030504040204" pitchFamily="34" charset="-120"/>
              </a:rPr>
              <a:t>個</a:t>
            </a:r>
            <a:r>
              <a:rPr lang="zh-TW" altLang="en-US" sz="2000" dirty="0">
                <a:latin typeface="微軟正黑體" panose="020B0604030504040204" pitchFamily="34" charset="-120"/>
                <a:ea typeface="微軟正黑體" panose="020B0604030504040204" pitchFamily="34" charset="-120"/>
              </a:rPr>
              <a:t>劇本</a:t>
            </a:r>
            <a:r>
              <a:rPr lang="zh-TW" altLang="en-US" sz="2000" dirty="0" smtClean="0">
                <a:latin typeface="微軟正黑體" panose="020B0604030504040204" pitchFamily="34" charset="-120"/>
                <a:ea typeface="微軟正黑體" panose="020B0604030504040204" pitchFamily="34" charset="-120"/>
              </a:rPr>
              <a:t>，</a:t>
            </a:r>
            <a:r>
              <a:rPr lang="zh-TW" altLang="en-US" sz="2000" dirty="0">
                <a:latin typeface="微軟正黑體" panose="020B0604030504040204" pitchFamily="34" charset="-120"/>
                <a:ea typeface="微軟正黑體" panose="020B0604030504040204" pitchFamily="34" charset="-120"/>
              </a:rPr>
              <a:t>第三</a:t>
            </a:r>
            <a:r>
              <a:rPr lang="zh-TW" altLang="en-US" sz="2000" dirty="0" smtClean="0">
                <a:latin typeface="微軟正黑體" panose="020B0604030504040204" pitchFamily="34" charset="-120"/>
                <a:ea typeface="微軟正黑體" panose="020B0604030504040204" pitchFamily="34" charset="-120"/>
              </a:rPr>
              <a:t>天</a:t>
            </a:r>
            <a:r>
              <a:rPr lang="zh-TW" altLang="en-US" sz="2000" dirty="0">
                <a:latin typeface="微軟正黑體" panose="020B0604030504040204" pitchFamily="34" charset="-120"/>
                <a:ea typeface="微軟正黑體" panose="020B0604030504040204" pitchFamily="34" charset="-120"/>
              </a:rPr>
              <a:t>進行</a:t>
            </a:r>
            <a:r>
              <a:rPr lang="en-US" altLang="zh-TW" sz="2000" dirty="0">
                <a:latin typeface="微軟正黑體" panose="020B0604030504040204" pitchFamily="34" charset="-120"/>
                <a:ea typeface="微軟正黑體" panose="020B0604030504040204" pitchFamily="34" charset="-120"/>
              </a:rPr>
              <a:t>3</a:t>
            </a:r>
            <a:r>
              <a:rPr lang="zh-TW" altLang="en-US" sz="2000" dirty="0">
                <a:latin typeface="微軟正黑體" panose="020B0604030504040204" pitchFamily="34" charset="-120"/>
                <a:ea typeface="微軟正黑體" panose="020B0604030504040204" pitchFamily="34" charset="-120"/>
              </a:rPr>
              <a:t>個劇本</a:t>
            </a:r>
            <a:r>
              <a:rPr lang="zh-TW" altLang="en-US" sz="2000" dirty="0" smtClean="0">
                <a:latin typeface="微軟正黑體" panose="020B0604030504040204" pitchFamily="34" charset="-120"/>
                <a:ea typeface="微軟正黑體" panose="020B0604030504040204" pitchFamily="34" charset="-120"/>
              </a:rPr>
              <a:t>。</a:t>
            </a:r>
            <a:endParaRPr lang="en-US" altLang="zh-TW" sz="2000" dirty="0" smtClean="0">
              <a:latin typeface="微軟正黑體" panose="020B0604030504040204" pitchFamily="34" charset="-120"/>
              <a:ea typeface="微軟正黑體" panose="020B0604030504040204" pitchFamily="34" charset="-120"/>
            </a:endParaRPr>
          </a:p>
          <a:p>
            <a:pPr marL="342900" indent="-342900">
              <a:lnSpc>
                <a:spcPct val="150000"/>
              </a:lnSpc>
              <a:buFont typeface="Arial" panose="020B0604020202020204" pitchFamily="34" charset="0"/>
              <a:buChar char="•"/>
            </a:pPr>
            <a:r>
              <a:rPr lang="zh-TW" altLang="en-US" sz="2000" dirty="0" smtClean="0">
                <a:latin typeface="微軟正黑體" panose="020B0604030504040204" pitchFamily="34" charset="-120"/>
                <a:ea typeface="微軟正黑體" panose="020B0604030504040204" pitchFamily="34" charset="-120"/>
              </a:rPr>
              <a:t>每天</a:t>
            </a:r>
            <a:r>
              <a:rPr lang="zh-TW" altLang="en-US" sz="2000" dirty="0">
                <a:latin typeface="微軟正黑體" panose="020B0604030504040204" pitchFamily="34" charset="-120"/>
                <a:ea typeface="微軟正黑體" panose="020B0604030504040204" pitchFamily="34" charset="-120"/>
              </a:rPr>
              <a:t>開始時還有</a:t>
            </a:r>
            <a:r>
              <a:rPr lang="en-US" altLang="zh-TW" sz="2000" dirty="0">
                <a:latin typeface="微軟正黑體" panose="020B0604030504040204" pitchFamily="34" charset="-120"/>
                <a:ea typeface="微軟正黑體" panose="020B0604030504040204" pitchFamily="34" charset="-120"/>
              </a:rPr>
              <a:t>10</a:t>
            </a:r>
            <a:r>
              <a:rPr lang="zh-TW" altLang="en-US" sz="2000" dirty="0">
                <a:latin typeface="微軟正黑體" panose="020B0604030504040204" pitchFamily="34" charset="-120"/>
                <a:ea typeface="微軟正黑體" panose="020B0604030504040204" pitchFamily="34" charset="-120"/>
              </a:rPr>
              <a:t>分鐘的練習時間。所有參與者在前兩</a:t>
            </a:r>
            <a:r>
              <a:rPr lang="zh-TW" altLang="en-US" sz="2000" dirty="0" smtClean="0">
                <a:latin typeface="微軟正黑體" panose="020B0604030504040204" pitchFamily="34" charset="-120"/>
                <a:ea typeface="微軟正黑體" panose="020B0604030504040204" pitchFamily="34" charset="-120"/>
              </a:rPr>
              <a:t>個劇本（劇本</a:t>
            </a:r>
            <a:r>
              <a:rPr lang="en-US" altLang="zh-TW" sz="2000" dirty="0" smtClean="0">
                <a:latin typeface="微軟正黑體" panose="020B0604030504040204" pitchFamily="34" charset="-120"/>
                <a:ea typeface="微軟正黑體" panose="020B0604030504040204" pitchFamily="34" charset="-120"/>
              </a:rPr>
              <a:t>1</a:t>
            </a:r>
            <a:r>
              <a:rPr lang="zh-TW" altLang="en-US" sz="2000" dirty="0">
                <a:latin typeface="微軟正黑體" panose="020B0604030504040204" pitchFamily="34" charset="-120"/>
                <a:ea typeface="微軟正黑體" panose="020B0604030504040204" pitchFamily="34" charset="-120"/>
              </a:rPr>
              <a:t>、</a:t>
            </a:r>
            <a:r>
              <a:rPr lang="en-US" altLang="zh-TW" sz="2000" dirty="0">
                <a:latin typeface="微軟正黑體" panose="020B0604030504040204" pitchFamily="34" charset="-120"/>
                <a:ea typeface="微軟正黑體" panose="020B0604030504040204" pitchFamily="34" charset="-120"/>
              </a:rPr>
              <a:t>2</a:t>
            </a:r>
            <a:r>
              <a:rPr lang="zh-TW" altLang="en-US" sz="2000" dirty="0">
                <a:latin typeface="微軟正黑體" panose="020B0604030504040204" pitchFamily="34" charset="-120"/>
                <a:ea typeface="微軟正黑體" panose="020B0604030504040204" pitchFamily="34" charset="-120"/>
              </a:rPr>
              <a:t>）和後兩</a:t>
            </a:r>
            <a:r>
              <a:rPr lang="zh-TW" altLang="en-US" sz="2000" dirty="0" smtClean="0">
                <a:latin typeface="微軟正黑體" panose="020B0604030504040204" pitchFamily="34" charset="-120"/>
                <a:ea typeface="微軟正黑體" panose="020B0604030504040204" pitchFamily="34" charset="-120"/>
              </a:rPr>
              <a:t>個劇本（</a:t>
            </a:r>
            <a:r>
              <a:rPr lang="zh-TW" altLang="en-US" sz="2000" dirty="0">
                <a:latin typeface="微軟正黑體" panose="020B0604030504040204" pitchFamily="34" charset="-120"/>
                <a:ea typeface="微軟正黑體" panose="020B0604030504040204" pitchFamily="34" charset="-120"/>
              </a:rPr>
              <a:t>劇本</a:t>
            </a:r>
            <a:r>
              <a:rPr lang="en-US" altLang="zh-TW" sz="2000" dirty="0" smtClean="0">
                <a:latin typeface="微軟正黑體" panose="020B0604030504040204" pitchFamily="34" charset="-120"/>
                <a:ea typeface="微軟正黑體" panose="020B0604030504040204" pitchFamily="34" charset="-120"/>
              </a:rPr>
              <a:t>7</a:t>
            </a:r>
            <a:r>
              <a:rPr lang="zh-TW" altLang="en-US" sz="2000" dirty="0">
                <a:latin typeface="微軟正黑體" panose="020B0604030504040204" pitchFamily="34" charset="-120"/>
                <a:ea typeface="微軟正黑體" panose="020B0604030504040204" pitchFamily="34" charset="-120"/>
              </a:rPr>
              <a:t>、</a:t>
            </a:r>
            <a:r>
              <a:rPr lang="en-US" altLang="zh-TW" sz="2000" dirty="0">
                <a:latin typeface="微軟正黑體" panose="020B0604030504040204" pitchFamily="34" charset="-120"/>
                <a:ea typeface="微軟正黑體" panose="020B0604030504040204" pitchFamily="34" charset="-120"/>
              </a:rPr>
              <a:t>8</a:t>
            </a:r>
            <a:r>
              <a:rPr lang="zh-TW" altLang="en-US" sz="2000" dirty="0">
                <a:latin typeface="微軟正黑體" panose="020B0604030504040204" pitchFamily="34" charset="-120"/>
                <a:ea typeface="微軟正黑體" panose="020B0604030504040204" pitchFamily="34" charset="-120"/>
              </a:rPr>
              <a:t>）中都經歷了手動駕駛</a:t>
            </a:r>
            <a:r>
              <a:rPr lang="zh-TW" altLang="en-US" sz="2000" dirty="0" smtClean="0">
                <a:latin typeface="微軟正黑體" panose="020B0604030504040204" pitchFamily="34" charset="-120"/>
                <a:ea typeface="微軟正黑體" panose="020B0604030504040204" pitchFamily="34" charset="-120"/>
              </a:rPr>
              <a:t>。</a:t>
            </a:r>
            <a:endParaRPr lang="en-US" altLang="zh-TW" sz="2000" dirty="0" smtClean="0">
              <a:latin typeface="微軟正黑體" panose="020B0604030504040204" pitchFamily="34" charset="-120"/>
              <a:ea typeface="微軟正黑體" panose="020B0604030504040204" pitchFamily="34" charset="-120"/>
            </a:endParaRPr>
          </a:p>
          <a:p>
            <a:pPr marL="342900" indent="-342900">
              <a:lnSpc>
                <a:spcPct val="150000"/>
              </a:lnSpc>
              <a:buFont typeface="Arial" panose="020B0604020202020204" pitchFamily="34" charset="0"/>
              <a:buChar char="•"/>
            </a:pPr>
            <a:r>
              <a:rPr lang="zh-TW" altLang="en-US" sz="2000" dirty="0" smtClean="0">
                <a:latin typeface="微軟正黑體" panose="020B0604030504040204" pitchFamily="34" charset="-120"/>
                <a:ea typeface="微軟正黑體" panose="020B0604030504040204" pitchFamily="34" charset="-120"/>
              </a:rPr>
              <a:t>試驗組</a:t>
            </a:r>
            <a:r>
              <a:rPr lang="zh-TW" altLang="en-US" sz="2000" dirty="0">
                <a:latin typeface="微軟正黑體" panose="020B0604030504040204" pitchFamily="34" charset="-120"/>
                <a:ea typeface="微軟正黑體" panose="020B0604030504040204" pitchFamily="34" charset="-120"/>
              </a:rPr>
              <a:t>的參與者</a:t>
            </a:r>
            <a:r>
              <a:rPr lang="zh-TW" altLang="en-US" sz="2000" dirty="0" smtClean="0">
                <a:latin typeface="微軟正黑體" panose="020B0604030504040204" pitchFamily="34" charset="-120"/>
                <a:ea typeface="微軟正黑體" panose="020B0604030504040204" pitchFamily="34" charset="-120"/>
              </a:rPr>
              <a:t>在劇本</a:t>
            </a:r>
            <a:r>
              <a:rPr lang="en-US" altLang="zh-TW" sz="2000" dirty="0" smtClean="0">
                <a:latin typeface="微軟正黑體" panose="020B0604030504040204" pitchFamily="34" charset="-120"/>
                <a:ea typeface="微軟正黑體" panose="020B0604030504040204" pitchFamily="34" charset="-120"/>
              </a:rPr>
              <a:t>3</a:t>
            </a:r>
            <a:r>
              <a:rPr lang="zh-TW" altLang="en-US" sz="2000" dirty="0">
                <a:latin typeface="微軟正黑體" panose="020B0604030504040204" pitchFamily="34" charset="-120"/>
                <a:ea typeface="微軟正黑體" panose="020B0604030504040204" pitchFamily="34" charset="-120"/>
              </a:rPr>
              <a:t>到</a:t>
            </a:r>
            <a:r>
              <a:rPr lang="en-US" altLang="zh-TW" sz="2000" dirty="0">
                <a:latin typeface="微軟正黑體" panose="020B0604030504040204" pitchFamily="34" charset="-120"/>
                <a:ea typeface="微軟正黑體" panose="020B0604030504040204" pitchFamily="34" charset="-120"/>
              </a:rPr>
              <a:t>6</a:t>
            </a:r>
            <a:r>
              <a:rPr lang="zh-TW" altLang="en-US" sz="2000" dirty="0" smtClean="0">
                <a:latin typeface="微軟正黑體" panose="020B0604030504040204" pitchFamily="34" charset="-120"/>
                <a:ea typeface="微軟正黑體" panose="020B0604030504040204" pitchFamily="34" charset="-120"/>
              </a:rPr>
              <a:t>中經歷於</a:t>
            </a:r>
            <a:r>
              <a:rPr lang="en-US" altLang="zh-TW" sz="2000" dirty="0" smtClean="0">
                <a:latin typeface="微軟正黑體" panose="020B0604030504040204" pitchFamily="34" charset="-120"/>
                <a:ea typeface="微軟正黑體" panose="020B0604030504040204" pitchFamily="34" charset="-120"/>
              </a:rPr>
              <a:t>LKS</a:t>
            </a:r>
            <a:r>
              <a:rPr lang="zh-TW" altLang="en-US" sz="2000" dirty="0" smtClean="0">
                <a:latin typeface="微軟正黑體" panose="020B0604030504040204" pitchFamily="34" charset="-120"/>
                <a:ea typeface="微軟正黑體" panose="020B0604030504040204" pitchFamily="34" charset="-120"/>
              </a:rPr>
              <a:t>功能。在，</a:t>
            </a:r>
            <a:r>
              <a:rPr lang="zh-TW" altLang="en-US" sz="2000" dirty="0">
                <a:latin typeface="微軟正黑體" panose="020B0604030504040204" pitchFamily="34" charset="-120"/>
                <a:ea typeface="微軟正黑體" panose="020B0604030504040204" pitchFamily="34" charset="-120"/>
              </a:rPr>
              <a:t>所有參與者都在觸摸屏上進行了視覺手動分心的任務。</a:t>
            </a:r>
            <a:r>
              <a:rPr lang="en-US" altLang="zh-TW" sz="2000" dirty="0">
                <a:latin typeface="微軟正黑體" panose="020B0604030504040204" pitchFamily="34" charset="-120"/>
                <a:ea typeface="微軟正黑體" panose="020B0604030504040204" pitchFamily="34" charset="-120"/>
              </a:rPr>
              <a:t>TDRT</a:t>
            </a:r>
            <a:r>
              <a:rPr lang="zh-TW" altLang="en-US" sz="2000" dirty="0">
                <a:latin typeface="微軟正黑體" panose="020B0604030504040204" pitchFamily="34" charset="-120"/>
                <a:ea typeface="微軟正黑體" panose="020B0604030504040204" pitchFamily="34" charset="-120"/>
              </a:rPr>
              <a:t>用於所有八</a:t>
            </a:r>
            <a:r>
              <a:rPr lang="zh-TW" altLang="en-US" sz="2000" dirty="0" smtClean="0">
                <a:latin typeface="微軟正黑體" panose="020B0604030504040204" pitchFamily="34" charset="-120"/>
                <a:ea typeface="微軟正黑體" panose="020B0604030504040204" pitchFamily="34" charset="-120"/>
              </a:rPr>
              <a:t>個劇本。</a:t>
            </a:r>
            <a:endParaRPr lang="en-US" altLang="zh-TW" sz="2000" dirty="0" smtClean="0">
              <a:latin typeface="微軟正黑體" panose="020B0604030504040204" pitchFamily="34" charset="-120"/>
              <a:ea typeface="微軟正黑體" panose="020B0604030504040204" pitchFamily="34" charset="-120"/>
            </a:endParaRPr>
          </a:p>
        </p:txBody>
      </p:sp>
      <p:sp>
        <p:nvSpPr>
          <p:cNvPr id="15" name="직사각형 12"/>
          <p:cNvSpPr/>
          <p:nvPr/>
        </p:nvSpPr>
        <p:spPr>
          <a:xfrm>
            <a:off x="254501" y="90687"/>
            <a:ext cx="6454395" cy="578492"/>
          </a:xfrm>
          <a:prstGeom prst="rect">
            <a:avLst/>
          </a:prstGeom>
        </p:spPr>
        <p:txBody>
          <a:bodyPr wrap="square">
            <a:spAutoFit/>
          </a:bodyPr>
          <a:lstStyle/>
          <a:p>
            <a:pPr latinLnBrk="0">
              <a:lnSpc>
                <a:spcPct val="150000"/>
              </a:lnSpc>
              <a:defRPr/>
            </a:pPr>
            <a:r>
              <a:rPr lang="en-US" altLang="zh-TW" sz="2400" i="1" kern="0" dirty="0" smtClean="0">
                <a:solidFill>
                  <a:prstClr val="black">
                    <a:lumMod val="85000"/>
                    <a:lumOff val="15000"/>
                  </a:prstClr>
                </a:solidFill>
                <a:latin typeface="微軟正黑體" panose="020B0604030504040204" pitchFamily="34" charset="-120"/>
                <a:ea typeface="微軟正黑體" panose="020B0604030504040204" pitchFamily="34" charset="-120"/>
              </a:rPr>
              <a:t>Method-</a:t>
            </a:r>
            <a:r>
              <a:rPr lang="zh-TW" altLang="en-US" sz="2400" i="1" kern="0" dirty="0">
                <a:solidFill>
                  <a:prstClr val="black">
                    <a:lumMod val="85000"/>
                    <a:lumOff val="15000"/>
                  </a:prstClr>
                </a:solidFill>
                <a:latin typeface="微軟正黑體" panose="020B0604030504040204" pitchFamily="34" charset="-120"/>
                <a:ea typeface="微軟正黑體" panose="020B0604030504040204" pitchFamily="34" charset="-120"/>
              </a:rPr>
              <a:t>程序</a:t>
            </a:r>
            <a:endParaRPr lang="en-US" altLang="ko-KR" sz="2400" i="1" kern="0" dirty="0">
              <a:solidFill>
                <a:prstClr val="black">
                  <a:lumMod val="85000"/>
                  <a:lumOff val="15000"/>
                </a:prstClr>
              </a:solidFill>
              <a:latin typeface="微軟正黑體" panose="020B0604030504040204" pitchFamily="34" charset="-120"/>
              <a:ea typeface="微軟正黑體" panose="020B0604030504040204" pitchFamily="34" charset="-120"/>
            </a:endParaRPr>
          </a:p>
        </p:txBody>
      </p:sp>
      <p:sp>
        <p:nvSpPr>
          <p:cNvPr id="6" name="矩形 5"/>
          <p:cNvSpPr/>
          <p:nvPr/>
        </p:nvSpPr>
        <p:spPr>
          <a:xfrm>
            <a:off x="859368" y="4746409"/>
            <a:ext cx="894087" cy="78794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TW" dirty="0" smtClean="0"/>
              <a:t>1</a:t>
            </a:r>
            <a:endParaRPr lang="zh-TW" altLang="en-US" dirty="0"/>
          </a:p>
        </p:txBody>
      </p:sp>
      <p:sp>
        <p:nvSpPr>
          <p:cNvPr id="8" name="矩形 7"/>
          <p:cNvSpPr/>
          <p:nvPr/>
        </p:nvSpPr>
        <p:spPr>
          <a:xfrm>
            <a:off x="2089490" y="4758009"/>
            <a:ext cx="894087" cy="78794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TW" dirty="0" smtClean="0"/>
              <a:t>2</a:t>
            </a:r>
            <a:endParaRPr lang="zh-TW" altLang="en-US" dirty="0"/>
          </a:p>
        </p:txBody>
      </p:sp>
      <p:sp>
        <p:nvSpPr>
          <p:cNvPr id="9" name="矩形 8"/>
          <p:cNvSpPr/>
          <p:nvPr/>
        </p:nvSpPr>
        <p:spPr>
          <a:xfrm>
            <a:off x="3326096" y="4758009"/>
            <a:ext cx="894087" cy="78794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TW" dirty="0" smtClean="0"/>
              <a:t>3</a:t>
            </a:r>
            <a:endParaRPr lang="zh-TW" altLang="en-US" dirty="0"/>
          </a:p>
        </p:txBody>
      </p:sp>
      <p:sp>
        <p:nvSpPr>
          <p:cNvPr id="10" name="矩形 9"/>
          <p:cNvSpPr/>
          <p:nvPr/>
        </p:nvSpPr>
        <p:spPr>
          <a:xfrm>
            <a:off x="5799308" y="4758009"/>
            <a:ext cx="894087" cy="78794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TW" dirty="0" smtClean="0"/>
              <a:t>5</a:t>
            </a:r>
            <a:endParaRPr lang="zh-TW" altLang="en-US" dirty="0"/>
          </a:p>
        </p:txBody>
      </p:sp>
      <p:sp>
        <p:nvSpPr>
          <p:cNvPr id="11" name="矩形 10"/>
          <p:cNvSpPr/>
          <p:nvPr/>
        </p:nvSpPr>
        <p:spPr>
          <a:xfrm>
            <a:off x="4562702" y="4746409"/>
            <a:ext cx="894087" cy="78794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TW" dirty="0" smtClean="0"/>
              <a:t>4</a:t>
            </a:r>
            <a:endParaRPr lang="zh-TW" altLang="en-US" dirty="0"/>
          </a:p>
        </p:txBody>
      </p:sp>
      <p:sp>
        <p:nvSpPr>
          <p:cNvPr id="12" name="矩形 11"/>
          <p:cNvSpPr/>
          <p:nvPr/>
        </p:nvSpPr>
        <p:spPr>
          <a:xfrm>
            <a:off x="7029430" y="4759880"/>
            <a:ext cx="894087" cy="78794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TW" dirty="0" smtClean="0"/>
              <a:t>6</a:t>
            </a:r>
            <a:endParaRPr lang="zh-TW" altLang="en-US" dirty="0"/>
          </a:p>
        </p:txBody>
      </p:sp>
      <p:sp>
        <p:nvSpPr>
          <p:cNvPr id="13" name="矩形 12"/>
          <p:cNvSpPr/>
          <p:nvPr/>
        </p:nvSpPr>
        <p:spPr>
          <a:xfrm>
            <a:off x="8266036" y="4758009"/>
            <a:ext cx="894087" cy="78794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TW" dirty="0" smtClean="0"/>
              <a:t>7</a:t>
            </a:r>
            <a:endParaRPr lang="zh-TW" altLang="en-US" dirty="0"/>
          </a:p>
        </p:txBody>
      </p:sp>
      <p:sp>
        <p:nvSpPr>
          <p:cNvPr id="14" name="矩形 13"/>
          <p:cNvSpPr/>
          <p:nvPr/>
        </p:nvSpPr>
        <p:spPr>
          <a:xfrm>
            <a:off x="9488051" y="4758009"/>
            <a:ext cx="894087" cy="78794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TW" dirty="0" smtClean="0"/>
              <a:t>8</a:t>
            </a:r>
            <a:endParaRPr lang="zh-TW" altLang="en-US" dirty="0"/>
          </a:p>
        </p:txBody>
      </p:sp>
      <p:grpSp>
        <p:nvGrpSpPr>
          <p:cNvPr id="20" name="群組 19"/>
          <p:cNvGrpSpPr/>
          <p:nvPr/>
        </p:nvGrpSpPr>
        <p:grpSpPr>
          <a:xfrm>
            <a:off x="4943362" y="4253773"/>
            <a:ext cx="1389346" cy="483390"/>
            <a:chOff x="1170223" y="3429000"/>
            <a:chExt cx="2466729" cy="483390"/>
          </a:xfrm>
        </p:grpSpPr>
        <p:cxnSp>
          <p:nvCxnSpPr>
            <p:cNvPr id="21" name="直線接點 20"/>
            <p:cNvCxnSpPr/>
            <p:nvPr/>
          </p:nvCxnSpPr>
          <p:spPr>
            <a:xfrm flipH="1" flipV="1">
              <a:off x="1170223" y="3429000"/>
              <a:ext cx="1" cy="471790"/>
            </a:xfrm>
            <a:prstGeom prst="line">
              <a:avLst/>
            </a:prstGeom>
          </p:spPr>
          <p:style>
            <a:lnRef idx="3">
              <a:schemeClr val="accent4"/>
            </a:lnRef>
            <a:fillRef idx="0">
              <a:schemeClr val="accent4"/>
            </a:fillRef>
            <a:effectRef idx="2">
              <a:schemeClr val="accent4"/>
            </a:effectRef>
            <a:fontRef idx="minor">
              <a:schemeClr val="tx1"/>
            </a:fontRef>
          </p:style>
        </p:cxnSp>
        <p:cxnSp>
          <p:nvCxnSpPr>
            <p:cNvPr id="22" name="直線接點 21"/>
            <p:cNvCxnSpPr/>
            <p:nvPr/>
          </p:nvCxnSpPr>
          <p:spPr>
            <a:xfrm>
              <a:off x="1170223" y="3429000"/>
              <a:ext cx="2462674" cy="0"/>
            </a:xfrm>
            <a:prstGeom prst="line">
              <a:avLst/>
            </a:prstGeom>
          </p:spPr>
          <p:style>
            <a:lnRef idx="3">
              <a:schemeClr val="accent4"/>
            </a:lnRef>
            <a:fillRef idx="0">
              <a:schemeClr val="accent4"/>
            </a:fillRef>
            <a:effectRef idx="2">
              <a:schemeClr val="accent4"/>
            </a:effectRef>
            <a:fontRef idx="minor">
              <a:schemeClr val="tx1"/>
            </a:fontRef>
          </p:style>
        </p:cxnSp>
        <p:cxnSp>
          <p:nvCxnSpPr>
            <p:cNvPr id="23" name="直線接點 22"/>
            <p:cNvCxnSpPr/>
            <p:nvPr/>
          </p:nvCxnSpPr>
          <p:spPr>
            <a:xfrm>
              <a:off x="3636951" y="3429000"/>
              <a:ext cx="1" cy="483390"/>
            </a:xfrm>
            <a:prstGeom prst="line">
              <a:avLst/>
            </a:prstGeom>
          </p:spPr>
          <p:style>
            <a:lnRef idx="3">
              <a:schemeClr val="accent4"/>
            </a:lnRef>
            <a:fillRef idx="0">
              <a:schemeClr val="accent4"/>
            </a:fillRef>
            <a:effectRef idx="2">
              <a:schemeClr val="accent4"/>
            </a:effectRef>
            <a:fontRef idx="minor">
              <a:schemeClr val="tx1"/>
            </a:fontRef>
          </p:style>
        </p:cxnSp>
      </p:grpSp>
      <p:grpSp>
        <p:nvGrpSpPr>
          <p:cNvPr id="24" name="群組 23"/>
          <p:cNvGrpSpPr/>
          <p:nvPr/>
        </p:nvGrpSpPr>
        <p:grpSpPr>
          <a:xfrm>
            <a:off x="7410089" y="4282725"/>
            <a:ext cx="2466729" cy="483390"/>
            <a:chOff x="1170223" y="3429000"/>
            <a:chExt cx="2466729" cy="483390"/>
          </a:xfrm>
        </p:grpSpPr>
        <p:cxnSp>
          <p:nvCxnSpPr>
            <p:cNvPr id="25" name="直線接點 24"/>
            <p:cNvCxnSpPr/>
            <p:nvPr/>
          </p:nvCxnSpPr>
          <p:spPr>
            <a:xfrm flipH="1" flipV="1">
              <a:off x="1170223" y="3429000"/>
              <a:ext cx="1" cy="471790"/>
            </a:xfrm>
            <a:prstGeom prst="line">
              <a:avLst/>
            </a:prstGeom>
          </p:spPr>
          <p:style>
            <a:lnRef idx="3">
              <a:schemeClr val="accent4"/>
            </a:lnRef>
            <a:fillRef idx="0">
              <a:schemeClr val="accent4"/>
            </a:fillRef>
            <a:effectRef idx="2">
              <a:schemeClr val="accent4"/>
            </a:effectRef>
            <a:fontRef idx="minor">
              <a:schemeClr val="tx1"/>
            </a:fontRef>
          </p:style>
        </p:cxnSp>
        <p:cxnSp>
          <p:nvCxnSpPr>
            <p:cNvPr id="26" name="直線接點 25"/>
            <p:cNvCxnSpPr/>
            <p:nvPr/>
          </p:nvCxnSpPr>
          <p:spPr>
            <a:xfrm>
              <a:off x="1170223" y="3429000"/>
              <a:ext cx="2462674" cy="0"/>
            </a:xfrm>
            <a:prstGeom prst="line">
              <a:avLst/>
            </a:prstGeom>
          </p:spPr>
          <p:style>
            <a:lnRef idx="3">
              <a:schemeClr val="accent4"/>
            </a:lnRef>
            <a:fillRef idx="0">
              <a:schemeClr val="accent4"/>
            </a:fillRef>
            <a:effectRef idx="2">
              <a:schemeClr val="accent4"/>
            </a:effectRef>
            <a:fontRef idx="minor">
              <a:schemeClr val="tx1"/>
            </a:fontRef>
          </p:style>
        </p:cxnSp>
        <p:cxnSp>
          <p:nvCxnSpPr>
            <p:cNvPr id="27" name="直線接點 26"/>
            <p:cNvCxnSpPr/>
            <p:nvPr/>
          </p:nvCxnSpPr>
          <p:spPr>
            <a:xfrm>
              <a:off x="3636951" y="3429000"/>
              <a:ext cx="1" cy="483390"/>
            </a:xfrm>
            <a:prstGeom prst="line">
              <a:avLst/>
            </a:prstGeom>
          </p:spPr>
          <p:style>
            <a:lnRef idx="3">
              <a:schemeClr val="accent4"/>
            </a:lnRef>
            <a:fillRef idx="0">
              <a:schemeClr val="accent4"/>
            </a:fillRef>
            <a:effectRef idx="2">
              <a:schemeClr val="accent4"/>
            </a:effectRef>
            <a:fontRef idx="minor">
              <a:schemeClr val="tx1"/>
            </a:fontRef>
          </p:style>
        </p:cxnSp>
      </p:grpSp>
      <p:sp>
        <p:nvSpPr>
          <p:cNvPr id="28" name="文字方塊 27"/>
          <p:cNvSpPr txBox="1"/>
          <p:nvPr/>
        </p:nvSpPr>
        <p:spPr>
          <a:xfrm>
            <a:off x="2112901" y="3848259"/>
            <a:ext cx="877163" cy="369332"/>
          </a:xfrm>
          <a:prstGeom prst="rect">
            <a:avLst/>
          </a:prstGeom>
          <a:noFill/>
        </p:spPr>
        <p:txBody>
          <a:bodyPr wrap="none" rtlCol="0">
            <a:spAutoFit/>
          </a:bodyPr>
          <a:lstStyle/>
          <a:p>
            <a:r>
              <a:rPr lang="zh-TW" altLang="en-US" dirty="0" smtClean="0"/>
              <a:t>第一天</a:t>
            </a:r>
            <a:endParaRPr lang="zh-TW" altLang="en-US" dirty="0"/>
          </a:p>
        </p:txBody>
      </p:sp>
      <p:sp>
        <p:nvSpPr>
          <p:cNvPr id="29" name="文字方塊 28"/>
          <p:cNvSpPr txBox="1"/>
          <p:nvPr/>
        </p:nvSpPr>
        <p:spPr>
          <a:xfrm>
            <a:off x="5056825" y="6304003"/>
            <a:ext cx="1479892" cy="369332"/>
          </a:xfrm>
          <a:prstGeom prst="rect">
            <a:avLst/>
          </a:prstGeom>
          <a:noFill/>
        </p:spPr>
        <p:txBody>
          <a:bodyPr wrap="none" rtlCol="0">
            <a:spAutoFit/>
          </a:bodyPr>
          <a:lstStyle/>
          <a:p>
            <a:r>
              <a:rPr lang="zh-TW" altLang="en-US" dirty="0" smtClean="0"/>
              <a:t>使用</a:t>
            </a:r>
            <a:r>
              <a:rPr lang="en-US" altLang="zh-TW" dirty="0" smtClean="0"/>
              <a:t>LKS</a:t>
            </a:r>
            <a:r>
              <a:rPr lang="zh-TW" altLang="en-US" dirty="0" smtClean="0"/>
              <a:t>系統</a:t>
            </a:r>
            <a:endParaRPr lang="zh-TW" altLang="en-US" dirty="0"/>
          </a:p>
        </p:txBody>
      </p:sp>
      <p:sp>
        <p:nvSpPr>
          <p:cNvPr id="30" name="文字方塊 29"/>
          <p:cNvSpPr txBox="1"/>
          <p:nvPr/>
        </p:nvSpPr>
        <p:spPr>
          <a:xfrm>
            <a:off x="8324667" y="3813560"/>
            <a:ext cx="877163" cy="369332"/>
          </a:xfrm>
          <a:prstGeom prst="rect">
            <a:avLst/>
          </a:prstGeom>
          <a:noFill/>
        </p:spPr>
        <p:txBody>
          <a:bodyPr wrap="none" rtlCol="0">
            <a:spAutoFit/>
          </a:bodyPr>
          <a:lstStyle/>
          <a:p>
            <a:r>
              <a:rPr lang="zh-TW" altLang="en-US" dirty="0" smtClean="0"/>
              <a:t>第三天</a:t>
            </a:r>
            <a:endParaRPr lang="zh-TW" altLang="en-US" dirty="0"/>
          </a:p>
        </p:txBody>
      </p:sp>
      <p:sp>
        <p:nvSpPr>
          <p:cNvPr id="31" name="文字方塊 30"/>
          <p:cNvSpPr txBox="1"/>
          <p:nvPr/>
        </p:nvSpPr>
        <p:spPr>
          <a:xfrm>
            <a:off x="5198311" y="3816990"/>
            <a:ext cx="877163" cy="369332"/>
          </a:xfrm>
          <a:prstGeom prst="rect">
            <a:avLst/>
          </a:prstGeom>
          <a:noFill/>
        </p:spPr>
        <p:txBody>
          <a:bodyPr wrap="none" rtlCol="0">
            <a:spAutoFit/>
          </a:bodyPr>
          <a:lstStyle/>
          <a:p>
            <a:r>
              <a:rPr lang="zh-TW" altLang="en-US" dirty="0" smtClean="0"/>
              <a:t>第二天</a:t>
            </a:r>
            <a:endParaRPr lang="zh-TW" altLang="en-US" dirty="0"/>
          </a:p>
        </p:txBody>
      </p:sp>
      <p:grpSp>
        <p:nvGrpSpPr>
          <p:cNvPr id="32" name="群組 31"/>
          <p:cNvGrpSpPr/>
          <p:nvPr/>
        </p:nvGrpSpPr>
        <p:grpSpPr>
          <a:xfrm rot="10800000">
            <a:off x="3647871" y="5566794"/>
            <a:ext cx="3871610" cy="737208"/>
            <a:chOff x="1170223" y="3429000"/>
            <a:chExt cx="2466729" cy="483390"/>
          </a:xfrm>
        </p:grpSpPr>
        <p:cxnSp>
          <p:nvCxnSpPr>
            <p:cNvPr id="33" name="直線接點 32"/>
            <p:cNvCxnSpPr/>
            <p:nvPr/>
          </p:nvCxnSpPr>
          <p:spPr>
            <a:xfrm flipH="1" flipV="1">
              <a:off x="1170223" y="3429000"/>
              <a:ext cx="1" cy="471790"/>
            </a:xfrm>
            <a:prstGeom prst="line">
              <a:avLst/>
            </a:prstGeom>
            <a:ln>
              <a:solidFill>
                <a:srgbClr val="FF0000"/>
              </a:solidFill>
            </a:ln>
          </p:spPr>
          <p:style>
            <a:lnRef idx="3">
              <a:schemeClr val="accent4"/>
            </a:lnRef>
            <a:fillRef idx="0">
              <a:schemeClr val="accent4"/>
            </a:fillRef>
            <a:effectRef idx="2">
              <a:schemeClr val="accent4"/>
            </a:effectRef>
            <a:fontRef idx="minor">
              <a:schemeClr val="tx1"/>
            </a:fontRef>
          </p:style>
        </p:cxnSp>
        <p:cxnSp>
          <p:nvCxnSpPr>
            <p:cNvPr id="34" name="直線接點 33"/>
            <p:cNvCxnSpPr/>
            <p:nvPr/>
          </p:nvCxnSpPr>
          <p:spPr>
            <a:xfrm>
              <a:off x="1170223" y="3429000"/>
              <a:ext cx="2462674" cy="0"/>
            </a:xfrm>
            <a:prstGeom prst="line">
              <a:avLst/>
            </a:prstGeom>
            <a:ln>
              <a:solidFill>
                <a:srgbClr val="FF0000"/>
              </a:solidFill>
            </a:ln>
          </p:spPr>
          <p:style>
            <a:lnRef idx="3">
              <a:schemeClr val="accent4"/>
            </a:lnRef>
            <a:fillRef idx="0">
              <a:schemeClr val="accent4"/>
            </a:fillRef>
            <a:effectRef idx="2">
              <a:schemeClr val="accent4"/>
            </a:effectRef>
            <a:fontRef idx="minor">
              <a:schemeClr val="tx1"/>
            </a:fontRef>
          </p:style>
        </p:cxnSp>
        <p:cxnSp>
          <p:nvCxnSpPr>
            <p:cNvPr id="35" name="直線接點 34"/>
            <p:cNvCxnSpPr/>
            <p:nvPr/>
          </p:nvCxnSpPr>
          <p:spPr>
            <a:xfrm>
              <a:off x="3636951" y="3429000"/>
              <a:ext cx="1" cy="483390"/>
            </a:xfrm>
            <a:prstGeom prst="line">
              <a:avLst/>
            </a:prstGeom>
            <a:ln>
              <a:solidFill>
                <a:srgbClr val="FF0000"/>
              </a:solidFill>
            </a:ln>
          </p:spPr>
          <p:style>
            <a:lnRef idx="3">
              <a:schemeClr val="accent4"/>
            </a:lnRef>
            <a:fillRef idx="0">
              <a:schemeClr val="accent4"/>
            </a:fillRef>
            <a:effectRef idx="2">
              <a:schemeClr val="accent4"/>
            </a:effectRef>
            <a:fontRef idx="minor">
              <a:schemeClr val="tx1"/>
            </a:fontRef>
          </p:style>
        </p:cxnSp>
      </p:grpSp>
      <p:grpSp>
        <p:nvGrpSpPr>
          <p:cNvPr id="36" name="群組 35"/>
          <p:cNvGrpSpPr/>
          <p:nvPr/>
        </p:nvGrpSpPr>
        <p:grpSpPr>
          <a:xfrm>
            <a:off x="1318117" y="4282725"/>
            <a:ext cx="2466729" cy="483390"/>
            <a:chOff x="1170223" y="3429000"/>
            <a:chExt cx="2466729" cy="483390"/>
          </a:xfrm>
        </p:grpSpPr>
        <p:cxnSp>
          <p:nvCxnSpPr>
            <p:cNvPr id="37" name="直線接點 36"/>
            <p:cNvCxnSpPr/>
            <p:nvPr/>
          </p:nvCxnSpPr>
          <p:spPr>
            <a:xfrm flipH="1" flipV="1">
              <a:off x="1170223" y="3429000"/>
              <a:ext cx="1" cy="471790"/>
            </a:xfrm>
            <a:prstGeom prst="line">
              <a:avLst/>
            </a:prstGeom>
          </p:spPr>
          <p:style>
            <a:lnRef idx="3">
              <a:schemeClr val="accent4"/>
            </a:lnRef>
            <a:fillRef idx="0">
              <a:schemeClr val="accent4"/>
            </a:fillRef>
            <a:effectRef idx="2">
              <a:schemeClr val="accent4"/>
            </a:effectRef>
            <a:fontRef idx="minor">
              <a:schemeClr val="tx1"/>
            </a:fontRef>
          </p:style>
        </p:cxnSp>
        <p:cxnSp>
          <p:nvCxnSpPr>
            <p:cNvPr id="38" name="直線接點 37"/>
            <p:cNvCxnSpPr/>
            <p:nvPr/>
          </p:nvCxnSpPr>
          <p:spPr>
            <a:xfrm>
              <a:off x="1170223" y="3429000"/>
              <a:ext cx="2462674" cy="0"/>
            </a:xfrm>
            <a:prstGeom prst="line">
              <a:avLst/>
            </a:prstGeom>
          </p:spPr>
          <p:style>
            <a:lnRef idx="3">
              <a:schemeClr val="accent4"/>
            </a:lnRef>
            <a:fillRef idx="0">
              <a:schemeClr val="accent4"/>
            </a:fillRef>
            <a:effectRef idx="2">
              <a:schemeClr val="accent4"/>
            </a:effectRef>
            <a:fontRef idx="minor">
              <a:schemeClr val="tx1"/>
            </a:fontRef>
          </p:style>
        </p:cxnSp>
        <p:cxnSp>
          <p:nvCxnSpPr>
            <p:cNvPr id="39" name="直線接點 38"/>
            <p:cNvCxnSpPr/>
            <p:nvPr/>
          </p:nvCxnSpPr>
          <p:spPr>
            <a:xfrm>
              <a:off x="3636951" y="3429000"/>
              <a:ext cx="1" cy="483390"/>
            </a:xfrm>
            <a:prstGeom prst="line">
              <a:avLst/>
            </a:prstGeom>
          </p:spPr>
          <p:style>
            <a:lnRef idx="3">
              <a:schemeClr val="accent4"/>
            </a:lnRef>
            <a:fillRef idx="0">
              <a:schemeClr val="accent4"/>
            </a:fillRef>
            <a:effectRef idx="2">
              <a:schemeClr val="accent4"/>
            </a:effectRef>
            <a:fontRef idx="minor">
              <a:schemeClr val="tx1"/>
            </a:fontRef>
          </p:style>
        </p:cxnSp>
      </p:grpSp>
      <p:grpSp>
        <p:nvGrpSpPr>
          <p:cNvPr id="40" name="群組 39"/>
          <p:cNvGrpSpPr/>
          <p:nvPr/>
        </p:nvGrpSpPr>
        <p:grpSpPr>
          <a:xfrm rot="10800000">
            <a:off x="2536533" y="5553323"/>
            <a:ext cx="6169722" cy="566013"/>
            <a:chOff x="1170223" y="3429000"/>
            <a:chExt cx="2466729" cy="483390"/>
          </a:xfrm>
        </p:grpSpPr>
        <p:cxnSp>
          <p:nvCxnSpPr>
            <p:cNvPr id="41" name="直線接點 40"/>
            <p:cNvCxnSpPr/>
            <p:nvPr/>
          </p:nvCxnSpPr>
          <p:spPr>
            <a:xfrm flipH="1" flipV="1">
              <a:off x="1170223" y="3429000"/>
              <a:ext cx="1" cy="471790"/>
            </a:xfrm>
            <a:prstGeom prst="line">
              <a:avLst/>
            </a:prstGeom>
            <a:ln>
              <a:solidFill>
                <a:srgbClr val="FFFF00"/>
              </a:solidFill>
            </a:ln>
          </p:spPr>
          <p:style>
            <a:lnRef idx="3">
              <a:schemeClr val="accent4"/>
            </a:lnRef>
            <a:fillRef idx="0">
              <a:schemeClr val="accent4"/>
            </a:fillRef>
            <a:effectRef idx="2">
              <a:schemeClr val="accent4"/>
            </a:effectRef>
            <a:fontRef idx="minor">
              <a:schemeClr val="tx1"/>
            </a:fontRef>
          </p:style>
        </p:cxnSp>
        <p:cxnSp>
          <p:nvCxnSpPr>
            <p:cNvPr id="42" name="直線接點 41"/>
            <p:cNvCxnSpPr/>
            <p:nvPr/>
          </p:nvCxnSpPr>
          <p:spPr>
            <a:xfrm>
              <a:off x="1170223" y="3429000"/>
              <a:ext cx="2462674" cy="0"/>
            </a:xfrm>
            <a:prstGeom prst="line">
              <a:avLst/>
            </a:prstGeom>
            <a:ln>
              <a:solidFill>
                <a:srgbClr val="FFFF00"/>
              </a:solidFill>
            </a:ln>
          </p:spPr>
          <p:style>
            <a:lnRef idx="3">
              <a:schemeClr val="accent4"/>
            </a:lnRef>
            <a:fillRef idx="0">
              <a:schemeClr val="accent4"/>
            </a:fillRef>
            <a:effectRef idx="2">
              <a:schemeClr val="accent4"/>
            </a:effectRef>
            <a:fontRef idx="minor">
              <a:schemeClr val="tx1"/>
            </a:fontRef>
          </p:style>
        </p:cxnSp>
        <p:cxnSp>
          <p:nvCxnSpPr>
            <p:cNvPr id="43" name="直線接點 42"/>
            <p:cNvCxnSpPr/>
            <p:nvPr/>
          </p:nvCxnSpPr>
          <p:spPr>
            <a:xfrm>
              <a:off x="3636951" y="3429000"/>
              <a:ext cx="1" cy="483390"/>
            </a:xfrm>
            <a:prstGeom prst="line">
              <a:avLst/>
            </a:prstGeom>
            <a:ln>
              <a:solidFill>
                <a:srgbClr val="FFFF00"/>
              </a:solidFill>
            </a:ln>
          </p:spPr>
          <p:style>
            <a:lnRef idx="3">
              <a:schemeClr val="accent4"/>
            </a:lnRef>
            <a:fillRef idx="0">
              <a:schemeClr val="accent4"/>
            </a:fillRef>
            <a:effectRef idx="2">
              <a:schemeClr val="accent4"/>
            </a:effectRef>
            <a:fontRef idx="minor">
              <a:schemeClr val="tx1"/>
            </a:fontRef>
          </p:style>
        </p:cxnSp>
      </p:grpSp>
      <p:sp>
        <p:nvSpPr>
          <p:cNvPr id="44" name="文字方塊 43"/>
          <p:cNvSpPr txBox="1"/>
          <p:nvPr/>
        </p:nvSpPr>
        <p:spPr>
          <a:xfrm>
            <a:off x="4667451" y="5580524"/>
            <a:ext cx="2258641" cy="369332"/>
          </a:xfrm>
          <a:prstGeom prst="rect">
            <a:avLst/>
          </a:prstGeom>
          <a:noFill/>
        </p:spPr>
        <p:txBody>
          <a:bodyPr wrap="square" rtlCol="0">
            <a:spAutoFit/>
          </a:bodyPr>
          <a:lstStyle/>
          <a:p>
            <a:r>
              <a:rPr lang="zh-TW" altLang="en-US" dirty="0">
                <a:latin typeface="微軟正黑體" panose="020B0604030504040204" pitchFamily="34" charset="-120"/>
                <a:ea typeface="微軟正黑體" panose="020B0604030504040204" pitchFamily="34" charset="-120"/>
              </a:rPr>
              <a:t>視覺手動分心的任務</a:t>
            </a:r>
            <a:endParaRPr lang="zh-TW" altLang="en-US" dirty="0"/>
          </a:p>
        </p:txBody>
      </p:sp>
    </p:spTree>
    <p:extLst>
      <p:ext uri="{BB962C8B-B14F-4D97-AF65-F5344CB8AC3E}">
        <p14:creationId xmlns:p14="http://schemas.microsoft.com/office/powerpoint/2010/main" val="411601620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액자 2"/>
          <p:cNvSpPr/>
          <p:nvPr/>
        </p:nvSpPr>
        <p:spPr>
          <a:xfrm>
            <a:off x="1" y="0"/>
            <a:ext cx="12191999" cy="6858000"/>
          </a:xfrm>
          <a:prstGeom prst="frame">
            <a:avLst>
              <a:gd name="adj1" fmla="val 1389"/>
            </a:avLst>
          </a:prstGeom>
          <a:solidFill>
            <a:schemeClr val="tx1">
              <a:lumMod val="85000"/>
              <a:lumOff val="15000"/>
            </a:schemeClr>
          </a:solidFill>
          <a:ln w="133350">
            <a:noFill/>
          </a:ln>
        </p:spPr>
        <p:style>
          <a:lnRef idx="2">
            <a:schemeClr val="accent1">
              <a:shade val="50000"/>
            </a:schemeClr>
          </a:lnRef>
          <a:fillRef idx="1">
            <a:schemeClr val="accent1"/>
          </a:fillRef>
          <a:effectRef idx="0">
            <a:schemeClr val="accent1"/>
          </a:effectRef>
          <a:fontRef idx="minor">
            <a:schemeClr val="lt1"/>
          </a:fontRef>
        </p:style>
        <p:txBody>
          <a:bodyPr tIns="1044000" rtlCol="0" anchor="t"/>
          <a:lstStyle/>
          <a:p>
            <a:pPr algn="ctr" latinLnBrk="0">
              <a:lnSpc>
                <a:spcPct val="150000"/>
              </a:lnSpc>
              <a:defRPr/>
            </a:pPr>
            <a:endParaRPr lang="en-US" altLang="ko-KR" sz="1200" kern="0" dirty="0">
              <a:solidFill>
                <a:prstClr val="black">
                  <a:lumMod val="85000"/>
                  <a:lumOff val="15000"/>
                </a:prstClr>
              </a:solidFill>
            </a:endParaRPr>
          </a:p>
        </p:txBody>
      </p:sp>
      <p:sp>
        <p:nvSpPr>
          <p:cNvPr id="2" name="矩形 1"/>
          <p:cNvSpPr/>
          <p:nvPr/>
        </p:nvSpPr>
        <p:spPr>
          <a:xfrm>
            <a:off x="516424" y="1065338"/>
            <a:ext cx="10837375" cy="4708981"/>
          </a:xfrm>
          <a:prstGeom prst="rect">
            <a:avLst/>
          </a:prstGeom>
        </p:spPr>
        <p:txBody>
          <a:bodyPr wrap="square">
            <a:spAutoFit/>
          </a:bodyPr>
          <a:lstStyle/>
          <a:p>
            <a:pPr marL="342900" indent="-342900">
              <a:lnSpc>
                <a:spcPct val="150000"/>
              </a:lnSpc>
              <a:buFont typeface="Arial" panose="020B0604020202020204" pitchFamily="34" charset="0"/>
              <a:buChar char="•"/>
            </a:pPr>
            <a:r>
              <a:rPr lang="zh-TW" altLang="en-US" sz="2000" dirty="0" smtClean="0">
                <a:latin typeface="微軟正黑體" panose="020B0604030504040204" pitchFamily="34" charset="-120"/>
                <a:ea typeface="微軟正黑體" panose="020B0604030504040204" pitchFamily="34" charset="-120"/>
              </a:rPr>
              <a:t>駕駛</a:t>
            </a:r>
            <a:r>
              <a:rPr lang="zh-TW" altLang="en-US" sz="2000" dirty="0">
                <a:latin typeface="微軟正黑體" panose="020B0604030504040204" pitchFamily="34" charset="-120"/>
                <a:ea typeface="微軟正黑體" panose="020B0604030504040204" pitchFamily="34" charset="-120"/>
              </a:rPr>
              <a:t>場景包括一條</a:t>
            </a:r>
            <a:r>
              <a:rPr lang="zh-TW" altLang="en-US" sz="2000" dirty="0" smtClean="0">
                <a:latin typeface="微軟正黑體" panose="020B0604030504040204" pitchFamily="34" charset="-120"/>
                <a:ea typeface="微軟正黑體" panose="020B0604030504040204" pitchFamily="34" charset="-120"/>
              </a:rPr>
              <a:t>兩線道</a:t>
            </a:r>
            <a:r>
              <a:rPr lang="zh-TW" altLang="en-US" sz="2000" dirty="0">
                <a:latin typeface="微軟正黑體" panose="020B0604030504040204" pitchFamily="34" charset="-120"/>
                <a:ea typeface="微軟正黑體" panose="020B0604030504040204" pitchFamily="34" charset="-120"/>
              </a:rPr>
              <a:t>的未分割鄉村道路，其限速為每小時</a:t>
            </a:r>
            <a:r>
              <a:rPr lang="en-US" altLang="zh-TW" sz="2000" dirty="0">
                <a:latin typeface="微軟正黑體" panose="020B0604030504040204" pitchFamily="34" charset="-120"/>
                <a:ea typeface="微軟正黑體" panose="020B0604030504040204" pitchFamily="34" charset="-120"/>
              </a:rPr>
              <a:t>50</a:t>
            </a:r>
            <a:r>
              <a:rPr lang="zh-TW" altLang="en-US" sz="2000" dirty="0" smtClean="0">
                <a:latin typeface="微軟正黑體" panose="020B0604030504040204" pitchFamily="34" charset="-120"/>
                <a:ea typeface="微軟正黑體" panose="020B0604030504040204" pitchFamily="34" charset="-120"/>
              </a:rPr>
              <a:t>英里，</a:t>
            </a:r>
            <a:r>
              <a:rPr lang="zh-TW" altLang="en-US" sz="2000" dirty="0">
                <a:latin typeface="微軟正黑體" panose="020B0604030504040204" pitchFamily="34" charset="-120"/>
                <a:ea typeface="微軟正黑體" panose="020B0604030504040204" pitchFamily="34" charset="-120"/>
              </a:rPr>
              <a:t>大約需要</a:t>
            </a:r>
            <a:r>
              <a:rPr lang="en-US" altLang="zh-TW" sz="2000" dirty="0">
                <a:latin typeface="微軟正黑體" panose="020B0604030504040204" pitchFamily="34" charset="-120"/>
                <a:ea typeface="微軟正黑體" panose="020B0604030504040204" pitchFamily="34" charset="-120"/>
              </a:rPr>
              <a:t>20</a:t>
            </a:r>
            <a:r>
              <a:rPr lang="zh-TW" altLang="en-US" sz="2000" dirty="0">
                <a:latin typeface="微軟正黑體" panose="020B0604030504040204" pitchFamily="34" charset="-120"/>
                <a:ea typeface="微軟正黑體" panose="020B0604030504040204" pitchFamily="34" charset="-120"/>
              </a:rPr>
              <a:t>分鐘才能完成</a:t>
            </a:r>
            <a:r>
              <a:rPr lang="zh-TW" altLang="en-US" sz="2000" dirty="0" smtClean="0">
                <a:latin typeface="微軟正黑體" panose="020B0604030504040204" pitchFamily="34" charset="-120"/>
                <a:ea typeface="微軟正黑體" panose="020B0604030504040204" pitchFamily="34" charset="-120"/>
              </a:rPr>
              <a:t>。</a:t>
            </a:r>
            <a:endParaRPr lang="en-US" altLang="zh-TW" sz="2000" dirty="0" smtClean="0">
              <a:latin typeface="微軟正黑體" panose="020B0604030504040204" pitchFamily="34" charset="-120"/>
              <a:ea typeface="微軟正黑體" panose="020B0604030504040204" pitchFamily="34" charset="-120"/>
            </a:endParaRPr>
          </a:p>
          <a:p>
            <a:pPr marL="342900" indent="-342900">
              <a:lnSpc>
                <a:spcPct val="150000"/>
              </a:lnSpc>
              <a:buFont typeface="Arial" panose="020B0604020202020204" pitchFamily="34" charset="0"/>
              <a:buChar char="•"/>
            </a:pPr>
            <a:r>
              <a:rPr lang="zh-TW" altLang="en-US" sz="2000" dirty="0" smtClean="0">
                <a:latin typeface="微軟正黑體" panose="020B0604030504040204" pitchFamily="34" charset="-120"/>
                <a:ea typeface="微軟正黑體" panose="020B0604030504040204" pitchFamily="34" charset="-120"/>
              </a:rPr>
              <a:t>巷道</a:t>
            </a:r>
            <a:r>
              <a:rPr lang="zh-TW" altLang="en-US" sz="2000" dirty="0">
                <a:latin typeface="微軟正黑體" panose="020B0604030504040204" pitchFamily="34" charset="-120"/>
                <a:ea typeface="微軟正黑體" panose="020B0604030504040204" pitchFamily="34" charset="-120"/>
              </a:rPr>
              <a:t>主要是平直的，但確實有四個寬彎道和兩個中等水平的山丘，略有水平曲率</a:t>
            </a:r>
            <a:r>
              <a:rPr lang="zh-TW" altLang="en-US" sz="2000" dirty="0" smtClean="0">
                <a:latin typeface="微軟正黑體" panose="020B0604030504040204" pitchFamily="34" charset="-120"/>
                <a:ea typeface="微軟正黑體" panose="020B0604030504040204" pitchFamily="34" charset="-120"/>
              </a:rPr>
              <a:t>。</a:t>
            </a:r>
            <a:endParaRPr lang="en-US" altLang="zh-TW" sz="2000" dirty="0" smtClean="0">
              <a:latin typeface="微軟正黑體" panose="020B0604030504040204" pitchFamily="34" charset="-120"/>
              <a:ea typeface="微軟正黑體" panose="020B0604030504040204" pitchFamily="34" charset="-120"/>
            </a:endParaRPr>
          </a:p>
          <a:p>
            <a:pPr marL="342900" indent="-342900">
              <a:lnSpc>
                <a:spcPct val="150000"/>
              </a:lnSpc>
              <a:buFont typeface="Arial" panose="020B0604020202020204" pitchFamily="34" charset="0"/>
              <a:buChar char="•"/>
            </a:pPr>
            <a:r>
              <a:rPr lang="zh-TW" altLang="en-US" sz="2000" dirty="0" smtClean="0">
                <a:latin typeface="微軟正黑體" panose="020B0604030504040204" pitchFamily="34" charset="-120"/>
                <a:ea typeface="微軟正黑體" panose="020B0604030504040204" pitchFamily="34" charset="-120"/>
              </a:rPr>
              <a:t>有</a:t>
            </a:r>
            <a:r>
              <a:rPr lang="zh-TW" altLang="en-US" sz="2000" dirty="0">
                <a:latin typeface="微軟正黑體" panose="020B0604030504040204" pitchFamily="34" charset="-120"/>
                <a:ea typeface="微軟正黑體" panose="020B0604030504040204" pitchFamily="34" charset="-120"/>
              </a:rPr>
              <a:t>一個領先的</a:t>
            </a:r>
            <a:r>
              <a:rPr lang="zh-TW" altLang="en-US" sz="2000" dirty="0" smtClean="0">
                <a:latin typeface="微軟正黑體" panose="020B0604030504040204" pitchFamily="34" charset="-120"/>
                <a:ea typeface="微軟正黑體" panose="020B0604030504040204" pitchFamily="34" charset="-120"/>
              </a:rPr>
              <a:t>車輛速度為平均速度</a:t>
            </a:r>
            <a:r>
              <a:rPr lang="en-US" altLang="zh-TW" sz="2000" dirty="0" smtClean="0">
                <a:latin typeface="微軟正黑體" panose="020B0604030504040204" pitchFamily="34" charset="-120"/>
                <a:ea typeface="微軟正黑體" panose="020B0604030504040204" pitchFamily="34" charset="-120"/>
              </a:rPr>
              <a:t>50</a:t>
            </a:r>
            <a:r>
              <a:rPr lang="zh-TW" altLang="en-US" sz="2000" dirty="0">
                <a:latin typeface="微軟正黑體" panose="020B0604030504040204" pitchFamily="34" charset="-120"/>
                <a:ea typeface="微軟正黑體" panose="020B0604030504040204" pitchFamily="34" charset="-120"/>
              </a:rPr>
              <a:t>英里</a:t>
            </a:r>
            <a:r>
              <a:rPr lang="zh-TW" altLang="en-US" sz="2000" dirty="0" smtClean="0">
                <a:latin typeface="微軟正黑體" panose="020B0604030504040204" pitchFamily="34" charset="-120"/>
                <a:ea typeface="微軟正黑體" panose="020B0604030504040204" pitchFamily="34" charset="-120"/>
              </a:rPr>
              <a:t>和</a:t>
            </a:r>
            <a:r>
              <a:rPr lang="en-US" altLang="zh-TW" sz="2000" dirty="0" smtClean="0">
                <a:latin typeface="微軟正黑體" panose="020B0604030504040204" pitchFamily="34" charset="-120"/>
                <a:ea typeface="微軟正黑體" panose="020B0604030504040204" pitchFamily="34" charset="-120"/>
              </a:rPr>
              <a:t>2.5</a:t>
            </a:r>
            <a:r>
              <a:rPr lang="zh-TW" altLang="en-US" sz="2000" dirty="0">
                <a:latin typeface="微軟正黑體" panose="020B0604030504040204" pitchFamily="34" charset="-120"/>
                <a:ea typeface="微軟正黑體" panose="020B0604030504040204" pitchFamily="34" charset="-120"/>
              </a:rPr>
              <a:t>英里</a:t>
            </a:r>
            <a:r>
              <a:rPr lang="zh-TW" altLang="en-US" sz="2000" dirty="0" smtClean="0">
                <a:latin typeface="微軟正黑體" panose="020B0604030504040204" pitchFamily="34" charset="-120"/>
                <a:ea typeface="微軟正黑體" panose="020B0604030504040204" pitchFamily="34" charset="-120"/>
              </a:rPr>
              <a:t>標準</a:t>
            </a:r>
            <a:r>
              <a:rPr lang="zh-TW" altLang="en-US" sz="2000" dirty="0">
                <a:latin typeface="微軟正黑體" panose="020B0604030504040204" pitchFamily="34" charset="-120"/>
                <a:ea typeface="微軟正黑體" panose="020B0604030504040204" pitchFamily="34" charset="-120"/>
              </a:rPr>
              <a:t>偏差。如果前車之間的時間間隔超過</a:t>
            </a:r>
            <a:r>
              <a:rPr lang="en-US" altLang="zh-TW" sz="2000" dirty="0">
                <a:latin typeface="微軟正黑體" panose="020B0604030504040204" pitchFamily="34" charset="-120"/>
                <a:ea typeface="微軟正黑體" panose="020B0604030504040204" pitchFamily="34" charset="-120"/>
              </a:rPr>
              <a:t>20</a:t>
            </a:r>
            <a:r>
              <a:rPr lang="zh-TW" altLang="en-US" sz="2000" dirty="0">
                <a:latin typeface="微軟正黑體" panose="020B0604030504040204" pitchFamily="34" charset="-120"/>
                <a:ea typeface="微軟正黑體" panose="020B0604030504040204" pitchFamily="34" charset="-120"/>
              </a:rPr>
              <a:t>秒，則對前車進行編程以降低其速度。此外，對領先車輛進行了編程，使其在前四分之三英里內保持</a:t>
            </a:r>
            <a:r>
              <a:rPr lang="en-US" altLang="zh-TW" sz="2000" dirty="0">
                <a:latin typeface="微軟正黑體" panose="020B0604030504040204" pitchFamily="34" charset="-120"/>
                <a:ea typeface="微軟正黑體" panose="020B0604030504040204" pitchFamily="34" charset="-120"/>
              </a:rPr>
              <a:t>3</a:t>
            </a:r>
            <a:r>
              <a:rPr lang="zh-TW" altLang="en-US" sz="2000" dirty="0">
                <a:latin typeface="微軟正黑體" panose="020B0604030504040204" pitchFamily="34" charset="-120"/>
                <a:ea typeface="微軟正黑體" panose="020B0604030504040204" pitchFamily="34" charset="-120"/>
              </a:rPr>
              <a:t>秒的間隙，以使參與者達到目標速度</a:t>
            </a:r>
            <a:r>
              <a:rPr lang="zh-TW" altLang="en-US" sz="2000" dirty="0" smtClean="0">
                <a:latin typeface="微軟正黑體" panose="020B0604030504040204" pitchFamily="34" charset="-120"/>
                <a:ea typeface="微軟正黑體" panose="020B0604030504040204" pitchFamily="34" charset="-120"/>
              </a:rPr>
              <a:t>。</a:t>
            </a:r>
            <a:endParaRPr lang="en-US" altLang="zh-TW" sz="2000" dirty="0" smtClean="0">
              <a:latin typeface="微軟正黑體" panose="020B0604030504040204" pitchFamily="34" charset="-120"/>
              <a:ea typeface="微軟正黑體" panose="020B0604030504040204" pitchFamily="34" charset="-120"/>
            </a:endParaRPr>
          </a:p>
          <a:p>
            <a:pPr marL="342900" indent="-342900">
              <a:lnSpc>
                <a:spcPct val="150000"/>
              </a:lnSpc>
              <a:buFont typeface="Arial" panose="020B0604020202020204" pitchFamily="34" charset="0"/>
              <a:buChar char="•"/>
            </a:pPr>
            <a:r>
              <a:rPr lang="zh-TW" altLang="en-US" sz="2000" dirty="0" smtClean="0">
                <a:latin typeface="微軟正黑體" panose="020B0604030504040204" pitchFamily="34" charset="-120"/>
                <a:ea typeface="微軟正黑體" panose="020B0604030504040204" pitchFamily="34" charset="-120"/>
              </a:rPr>
              <a:t>車輛</a:t>
            </a:r>
            <a:r>
              <a:rPr lang="zh-TW" altLang="en-US" sz="2000" dirty="0">
                <a:latin typeface="微軟正黑體" panose="020B0604030504040204" pitchFamily="34" charset="-120"/>
                <a:ea typeface="微軟正黑體" panose="020B0604030504040204" pitchFamily="34" charset="-120"/>
              </a:rPr>
              <a:t>寬</a:t>
            </a:r>
            <a:r>
              <a:rPr lang="en-US" altLang="zh-TW" sz="2000" dirty="0">
                <a:latin typeface="微軟正黑體" panose="020B0604030504040204" pitchFamily="34" charset="-120"/>
                <a:ea typeface="微軟正黑體" panose="020B0604030504040204" pitchFamily="34" charset="-120"/>
              </a:rPr>
              <a:t>5.8</a:t>
            </a:r>
            <a:r>
              <a:rPr lang="zh-TW" altLang="en-US" sz="2000" dirty="0">
                <a:latin typeface="微軟正黑體" panose="020B0604030504040204" pitchFamily="34" charset="-120"/>
                <a:ea typeface="微軟正黑體" panose="020B0604030504040204" pitchFamily="34" charset="-120"/>
              </a:rPr>
              <a:t>英尺，車道寬</a:t>
            </a:r>
            <a:r>
              <a:rPr lang="en-US" altLang="zh-TW" sz="2000" dirty="0">
                <a:latin typeface="微軟正黑體" panose="020B0604030504040204" pitchFamily="34" charset="-120"/>
                <a:ea typeface="微軟正黑體" panose="020B0604030504040204" pitchFamily="34" charset="-120"/>
              </a:rPr>
              <a:t>12</a:t>
            </a:r>
            <a:r>
              <a:rPr lang="zh-TW" altLang="en-US" sz="2000" dirty="0">
                <a:latin typeface="微軟正黑體" panose="020B0604030504040204" pitchFamily="34" charset="-120"/>
                <a:ea typeface="微軟正黑體" panose="020B0604030504040204" pitchFamily="34" charset="-120"/>
              </a:rPr>
              <a:t>英尺。參與者被指示要在領先車輛後面保持</a:t>
            </a:r>
            <a:r>
              <a:rPr lang="zh-TW" altLang="en-US" sz="2000" b="1" dirty="0">
                <a:latin typeface="微軟正黑體" panose="020B0604030504040204" pitchFamily="34" charset="-120"/>
                <a:ea typeface="微軟正黑體" panose="020B0604030504040204" pitchFamily="34" charset="-120"/>
              </a:rPr>
              <a:t>安全的</a:t>
            </a:r>
            <a:r>
              <a:rPr lang="zh-TW" altLang="en-US" sz="2000" b="1" dirty="0" smtClean="0">
                <a:latin typeface="微軟正黑體" panose="020B0604030504040204" pitchFamily="34" charset="-120"/>
                <a:ea typeface="微軟正黑體" panose="020B0604030504040204" pitchFamily="34" charset="-120"/>
              </a:rPr>
              <a:t>跟車距離</a:t>
            </a:r>
            <a:r>
              <a:rPr lang="zh-TW" altLang="en-US" sz="2000" dirty="0">
                <a:latin typeface="微軟正黑體" panose="020B0604030504040204" pitchFamily="34" charset="-120"/>
                <a:ea typeface="微軟正黑體" panose="020B0604030504040204" pitchFamily="34" charset="-120"/>
              </a:rPr>
              <a:t>，並且</a:t>
            </a:r>
            <a:r>
              <a:rPr lang="zh-TW" altLang="en-US" sz="2000" b="1" dirty="0">
                <a:latin typeface="微軟正黑體" panose="020B0604030504040204" pitchFamily="34" charset="-120"/>
                <a:ea typeface="微軟正黑體" panose="020B0604030504040204" pitchFamily="34" charset="-120"/>
              </a:rPr>
              <a:t>切勿超越</a:t>
            </a:r>
            <a:r>
              <a:rPr lang="zh-TW" altLang="en-US" sz="2000" dirty="0" smtClean="0">
                <a:latin typeface="微軟正黑體" panose="020B0604030504040204" pitchFamily="34" charset="-120"/>
                <a:ea typeface="微軟正黑體" panose="020B0604030504040204" pitchFamily="34" charset="-120"/>
              </a:rPr>
              <a:t>。</a:t>
            </a:r>
            <a:endParaRPr lang="en-US" altLang="zh-TW" sz="2000" dirty="0" smtClean="0">
              <a:latin typeface="微軟正黑體" panose="020B0604030504040204" pitchFamily="34" charset="-120"/>
              <a:ea typeface="微軟正黑體" panose="020B0604030504040204" pitchFamily="34" charset="-120"/>
            </a:endParaRPr>
          </a:p>
          <a:p>
            <a:pPr marL="342900" indent="-342900">
              <a:lnSpc>
                <a:spcPct val="150000"/>
              </a:lnSpc>
              <a:buFont typeface="Arial" panose="020B0604020202020204" pitchFamily="34" charset="0"/>
              <a:buChar char="•"/>
            </a:pPr>
            <a:r>
              <a:rPr lang="zh-TW" altLang="en-US" sz="2000" dirty="0" smtClean="0">
                <a:latin typeface="微軟正黑體" panose="020B0604030504040204" pitchFamily="34" charset="-120"/>
                <a:ea typeface="微軟正黑體" panose="020B0604030504040204" pitchFamily="34" charset="-120"/>
              </a:rPr>
              <a:t>在</a:t>
            </a:r>
            <a:r>
              <a:rPr lang="zh-TW" altLang="en-US" sz="2000" dirty="0">
                <a:latin typeface="微軟正黑體" panose="020B0604030504040204" pitchFamily="34" charset="-120"/>
                <a:ea typeface="微軟正黑體" panose="020B0604030504040204" pitchFamily="34" charset="-120"/>
              </a:rPr>
              <a:t>每次駕駛之前，還告訴參與者是否打開或</a:t>
            </a:r>
            <a:r>
              <a:rPr lang="zh-TW" altLang="en-US" sz="2000" dirty="0" smtClean="0">
                <a:latin typeface="微軟正黑體" panose="020B0604030504040204" pitchFamily="34" charset="-120"/>
                <a:ea typeface="微軟正黑體" panose="020B0604030504040204" pitchFamily="34" charset="-120"/>
              </a:rPr>
              <a:t>關閉車輛維持輔助系統</a:t>
            </a:r>
            <a:r>
              <a:rPr lang="zh-TW" altLang="en-US" sz="2000" dirty="0">
                <a:latin typeface="微軟正黑體" panose="020B0604030504040204" pitchFamily="34" charset="-120"/>
                <a:ea typeface="微軟正黑體" panose="020B0604030504040204" pitchFamily="34" charset="-120"/>
              </a:rPr>
              <a:t>，並告知系統如何運行。這樣，他們就可以自由選擇如何與方向盤接合（即，完全，某種程度地轉向或根本不轉向）。</a:t>
            </a:r>
            <a:endParaRPr lang="en-US" altLang="zh-TW" sz="2000" dirty="0" smtClean="0">
              <a:latin typeface="微軟正黑體" panose="020B0604030504040204" pitchFamily="34" charset="-120"/>
              <a:ea typeface="微軟正黑體" panose="020B0604030504040204" pitchFamily="34" charset="-120"/>
            </a:endParaRPr>
          </a:p>
        </p:txBody>
      </p:sp>
      <p:sp>
        <p:nvSpPr>
          <p:cNvPr id="15" name="직사각형 12"/>
          <p:cNvSpPr/>
          <p:nvPr/>
        </p:nvSpPr>
        <p:spPr>
          <a:xfrm>
            <a:off x="254501" y="90687"/>
            <a:ext cx="6454395" cy="578492"/>
          </a:xfrm>
          <a:prstGeom prst="rect">
            <a:avLst/>
          </a:prstGeom>
        </p:spPr>
        <p:txBody>
          <a:bodyPr wrap="square">
            <a:spAutoFit/>
          </a:bodyPr>
          <a:lstStyle/>
          <a:p>
            <a:pPr latinLnBrk="0">
              <a:lnSpc>
                <a:spcPct val="150000"/>
              </a:lnSpc>
              <a:defRPr/>
            </a:pPr>
            <a:r>
              <a:rPr lang="en-US" altLang="zh-TW" sz="2400" i="1" kern="0" dirty="0" smtClean="0">
                <a:solidFill>
                  <a:prstClr val="black">
                    <a:lumMod val="85000"/>
                    <a:lumOff val="15000"/>
                  </a:prstClr>
                </a:solidFill>
                <a:latin typeface="微軟正黑體" panose="020B0604030504040204" pitchFamily="34" charset="-120"/>
                <a:ea typeface="微軟正黑體" panose="020B0604030504040204" pitchFamily="34" charset="-120"/>
              </a:rPr>
              <a:t>Method-</a:t>
            </a:r>
            <a:r>
              <a:rPr lang="zh-TW" altLang="en-US" sz="2400" i="1" kern="0" dirty="0">
                <a:solidFill>
                  <a:prstClr val="black">
                    <a:lumMod val="85000"/>
                    <a:lumOff val="15000"/>
                  </a:prstClr>
                </a:solidFill>
                <a:latin typeface="微軟正黑體" panose="020B0604030504040204" pitchFamily="34" charset="-120"/>
                <a:ea typeface="微軟正黑體" panose="020B0604030504040204" pitchFamily="34" charset="-120"/>
              </a:rPr>
              <a:t>程序</a:t>
            </a:r>
            <a:endParaRPr lang="en-US" altLang="ko-KR" sz="2400" i="1" kern="0" dirty="0">
              <a:solidFill>
                <a:prstClr val="black">
                  <a:lumMod val="85000"/>
                  <a:lumOff val="15000"/>
                </a:prstClr>
              </a:solidFill>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2179463317"/>
      </p:ext>
    </p:extLst>
  </p:cSld>
  <p:clrMapOvr>
    <a:masterClrMapping/>
  </p:clrMapOvr>
  <p:timing>
    <p:tnLst>
      <p:par>
        <p:cTn id="1" dur="indefinite" restart="never" nodeType="tmRoot"/>
      </p:par>
    </p:tnLst>
  </p:timing>
</p:sld>
</file>

<file path=ppt/theme/theme1.xml><?xml version="1.0" encoding="utf-8"?>
<a:theme xmlns:a="http://schemas.openxmlformats.org/drawingml/2006/main" name="1_Office 테마">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맑은 고딕"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맑은 고딕"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佈景主題">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8998</TotalTime>
  <Words>3855</Words>
  <Application>Microsoft Office PowerPoint</Application>
  <PresentationFormat>寬螢幕</PresentationFormat>
  <Paragraphs>135</Paragraphs>
  <Slides>26</Slides>
  <Notes>14</Notes>
  <HiddenSlides>0</HiddenSlides>
  <MMClips>0</MMClips>
  <ScaleCrop>false</ScaleCrop>
  <HeadingPairs>
    <vt:vector size="6" baseType="variant">
      <vt:variant>
        <vt:lpstr>使用字型</vt:lpstr>
      </vt:variant>
      <vt:variant>
        <vt:i4>8</vt:i4>
      </vt:variant>
      <vt:variant>
        <vt:lpstr>佈景主題</vt:lpstr>
      </vt:variant>
      <vt:variant>
        <vt:i4>1</vt:i4>
      </vt:variant>
      <vt:variant>
        <vt:lpstr>投影片標題</vt:lpstr>
      </vt:variant>
      <vt:variant>
        <vt:i4>26</vt:i4>
      </vt:variant>
    </vt:vector>
  </HeadingPairs>
  <TitlesOfParts>
    <vt:vector size="35" baseType="lpstr">
      <vt:lpstr>맑은 고딕</vt:lpstr>
      <vt:lpstr>微软雅黑</vt:lpstr>
      <vt:lpstr>等线</vt:lpstr>
      <vt:lpstr>微軟正黑體</vt:lpstr>
      <vt:lpstr>新細明體</vt:lpstr>
      <vt:lpstr>Arial</vt:lpstr>
      <vt:lpstr>Calibri</vt:lpstr>
      <vt:lpstr>Times New Roman</vt:lpstr>
      <vt:lpstr>1_Office 테마</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프레젠테이션</dc:title>
  <dc:creator>조현석</dc:creator>
  <cp:lastModifiedBy>Microsoft 帳戶</cp:lastModifiedBy>
  <cp:revision>131</cp:revision>
  <dcterms:created xsi:type="dcterms:W3CDTF">2020-11-18T02:31:59Z</dcterms:created>
  <dcterms:modified xsi:type="dcterms:W3CDTF">2021-05-14T07:08:36Z</dcterms:modified>
</cp:coreProperties>
</file>